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05" r:id="rId3"/>
    <p:sldId id="306" r:id="rId4"/>
    <p:sldId id="307" r:id="rId5"/>
    <p:sldId id="308" r:id="rId6"/>
    <p:sldId id="309" r:id="rId7"/>
    <p:sldId id="290" r:id="rId8"/>
    <p:sldId id="297" r:id="rId9"/>
    <p:sldId id="298" r:id="rId10"/>
    <p:sldId id="299" r:id="rId11"/>
    <p:sldId id="300" r:id="rId12"/>
    <p:sldId id="301" r:id="rId13"/>
    <p:sldId id="302" r:id="rId14"/>
    <p:sldId id="257" r:id="rId15"/>
    <p:sldId id="258" r:id="rId16"/>
    <p:sldId id="259" r:id="rId17"/>
    <p:sldId id="262" r:id="rId18"/>
    <p:sldId id="263" r:id="rId19"/>
    <p:sldId id="291" r:id="rId20"/>
    <p:sldId id="292" r:id="rId21"/>
    <p:sldId id="293" r:id="rId22"/>
    <p:sldId id="294" r:id="rId23"/>
    <p:sldId id="296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85" r:id="rId36"/>
    <p:sldId id="279" r:id="rId37"/>
    <p:sldId id="264" r:id="rId38"/>
    <p:sldId id="265" r:id="rId39"/>
    <p:sldId id="281" r:id="rId40"/>
    <p:sldId id="282" r:id="rId41"/>
    <p:sldId id="283" r:id="rId42"/>
    <p:sldId id="284" r:id="rId43"/>
    <p:sldId id="286" r:id="rId44"/>
    <p:sldId id="288" r:id="rId45"/>
    <p:sldId id="304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 autoAdjust="0"/>
    <p:restoredTop sz="94723" autoAdjust="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0DC455-A2AF-4418-BD1E-AD728D99619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4F93093-375D-40A1-9D5D-671D10B4C7EF}">
      <dgm:prSet phldrT="[Text]"/>
      <dgm:spPr/>
      <dgm:t>
        <a:bodyPr/>
        <a:lstStyle/>
        <a:p>
          <a:r>
            <a:rPr lang="en-IN" dirty="0" smtClean="0"/>
            <a:t>Granules India</a:t>
          </a:r>
          <a:endParaRPr lang="en-IN" dirty="0"/>
        </a:p>
      </dgm:t>
    </dgm:pt>
    <dgm:pt modelId="{30398F2A-9690-41C9-B0D3-16672E6FAF7F}" type="parTrans" cxnId="{73F801F8-9C46-4F53-BDD2-B230E01BBA04}">
      <dgm:prSet/>
      <dgm:spPr/>
      <dgm:t>
        <a:bodyPr/>
        <a:lstStyle/>
        <a:p>
          <a:endParaRPr lang="en-IN"/>
        </a:p>
      </dgm:t>
    </dgm:pt>
    <dgm:pt modelId="{98011FB2-4447-4081-A038-EA9E0A92890E}" type="sibTrans" cxnId="{73F801F8-9C46-4F53-BDD2-B230E01BBA04}">
      <dgm:prSet/>
      <dgm:spPr/>
      <dgm:t>
        <a:bodyPr/>
        <a:lstStyle/>
        <a:p>
          <a:endParaRPr lang="en-IN"/>
        </a:p>
      </dgm:t>
    </dgm:pt>
    <dgm:pt modelId="{827E9E1B-0CD1-4FF5-B87F-884F18ECF621}">
      <dgm:prSet phldrT="[Text]"/>
      <dgm:spPr/>
      <dgm:t>
        <a:bodyPr/>
        <a:lstStyle/>
        <a:p>
          <a:r>
            <a:rPr lang="en-IN" dirty="0" smtClean="0"/>
            <a:t>Granules USA Inc.</a:t>
          </a:r>
          <a:endParaRPr lang="en-IN" dirty="0"/>
        </a:p>
      </dgm:t>
    </dgm:pt>
    <dgm:pt modelId="{B93B5FFE-94B3-4C59-A54E-CBD4A02A9A3F}" type="parTrans" cxnId="{90642A67-7E3E-4E05-B549-8F6BFD92CF27}">
      <dgm:prSet/>
      <dgm:spPr/>
      <dgm:t>
        <a:bodyPr/>
        <a:lstStyle/>
        <a:p>
          <a:endParaRPr lang="en-IN"/>
        </a:p>
      </dgm:t>
    </dgm:pt>
    <dgm:pt modelId="{C3C73F60-0504-4478-AD97-2826A717238E}" type="sibTrans" cxnId="{90642A67-7E3E-4E05-B549-8F6BFD92CF27}">
      <dgm:prSet/>
      <dgm:spPr/>
      <dgm:t>
        <a:bodyPr/>
        <a:lstStyle/>
        <a:p>
          <a:endParaRPr lang="en-IN"/>
        </a:p>
      </dgm:t>
    </dgm:pt>
    <dgm:pt modelId="{61F07D31-D958-4891-ABAF-087F1BC6BBEE}">
      <dgm:prSet phldrT="[Text]"/>
      <dgm:spPr/>
      <dgm:t>
        <a:bodyPr/>
        <a:lstStyle/>
        <a:p>
          <a:r>
            <a:rPr lang="en-IN" dirty="0" smtClean="0"/>
            <a:t>Granules Pharmaceuticals Inc.</a:t>
          </a:r>
          <a:endParaRPr lang="en-IN" dirty="0"/>
        </a:p>
      </dgm:t>
    </dgm:pt>
    <dgm:pt modelId="{32BA0E66-9B38-4474-970F-D58B6EAB04EA}" type="parTrans" cxnId="{47879958-75E6-494B-8EA6-3C2B712C7F03}">
      <dgm:prSet/>
      <dgm:spPr/>
      <dgm:t>
        <a:bodyPr/>
        <a:lstStyle/>
        <a:p>
          <a:endParaRPr lang="en-IN"/>
        </a:p>
      </dgm:t>
    </dgm:pt>
    <dgm:pt modelId="{AB80CB0D-C461-4A4C-A29D-88F66EBF5EA8}" type="sibTrans" cxnId="{47879958-75E6-494B-8EA6-3C2B712C7F03}">
      <dgm:prSet/>
      <dgm:spPr/>
      <dgm:t>
        <a:bodyPr/>
        <a:lstStyle/>
        <a:p>
          <a:endParaRPr lang="en-IN"/>
        </a:p>
      </dgm:t>
    </dgm:pt>
    <dgm:pt modelId="{E30588F4-3E64-4018-928B-34BE754BCA91}">
      <dgm:prSet phldrT="[Text]"/>
      <dgm:spPr/>
      <dgm:t>
        <a:bodyPr/>
        <a:lstStyle/>
        <a:p>
          <a:r>
            <a:rPr lang="en-IN" dirty="0" smtClean="0"/>
            <a:t>Granules Europe Inc.</a:t>
          </a:r>
          <a:endParaRPr lang="en-IN" dirty="0"/>
        </a:p>
      </dgm:t>
    </dgm:pt>
    <dgm:pt modelId="{51E96A66-37D8-42C0-BD1D-356894B4EE73}" type="parTrans" cxnId="{6C662515-4F09-49A2-8C23-50802D0B2BA6}">
      <dgm:prSet/>
      <dgm:spPr/>
      <dgm:t>
        <a:bodyPr/>
        <a:lstStyle/>
        <a:p>
          <a:endParaRPr lang="en-IN"/>
        </a:p>
      </dgm:t>
    </dgm:pt>
    <dgm:pt modelId="{71AB4419-7291-4A9C-9A2A-DEE67782DA05}" type="sibTrans" cxnId="{6C662515-4F09-49A2-8C23-50802D0B2BA6}">
      <dgm:prSet/>
      <dgm:spPr/>
      <dgm:t>
        <a:bodyPr/>
        <a:lstStyle/>
        <a:p>
          <a:endParaRPr lang="en-IN"/>
        </a:p>
      </dgm:t>
    </dgm:pt>
    <dgm:pt modelId="{E9B65648-77C6-491F-98FA-586720E82BC8}">
      <dgm:prSet/>
      <dgm:spPr/>
      <dgm:t>
        <a:bodyPr/>
        <a:lstStyle/>
        <a:p>
          <a:r>
            <a:rPr lang="en-IN" dirty="0" smtClean="0"/>
            <a:t>Granules </a:t>
          </a:r>
          <a:r>
            <a:rPr lang="en-IN" dirty="0" err="1" smtClean="0"/>
            <a:t>OmniChem</a:t>
          </a:r>
          <a:endParaRPr lang="en-IN" dirty="0"/>
        </a:p>
      </dgm:t>
    </dgm:pt>
    <dgm:pt modelId="{D8E67235-2FE4-444E-AAA5-76AADCD2A67C}" type="parTrans" cxnId="{CE4B6A62-1669-48C8-B836-DBAFB7CA0620}">
      <dgm:prSet/>
      <dgm:spPr/>
      <dgm:t>
        <a:bodyPr/>
        <a:lstStyle/>
        <a:p>
          <a:endParaRPr lang="en-IN"/>
        </a:p>
      </dgm:t>
    </dgm:pt>
    <dgm:pt modelId="{B269FA89-ACD8-4650-81FF-6807E06AB17C}" type="sibTrans" cxnId="{CE4B6A62-1669-48C8-B836-DBAFB7CA0620}">
      <dgm:prSet/>
      <dgm:spPr/>
      <dgm:t>
        <a:bodyPr/>
        <a:lstStyle/>
        <a:p>
          <a:endParaRPr lang="en-IN"/>
        </a:p>
      </dgm:t>
    </dgm:pt>
    <dgm:pt modelId="{32CC0F47-4CE1-48DE-B883-14324E608428}">
      <dgm:prSet/>
      <dgm:spPr/>
      <dgm:t>
        <a:bodyPr/>
        <a:lstStyle/>
        <a:p>
          <a:r>
            <a:rPr lang="en-IN" dirty="0" smtClean="0"/>
            <a:t>Granules </a:t>
          </a:r>
          <a:r>
            <a:rPr lang="en-IN" dirty="0" err="1" smtClean="0"/>
            <a:t>Biocause</a:t>
          </a:r>
          <a:endParaRPr lang="en-IN" dirty="0"/>
        </a:p>
      </dgm:t>
    </dgm:pt>
    <dgm:pt modelId="{1987E0A9-638D-4CF3-A099-888C6B5C7E21}" type="parTrans" cxnId="{82696EC0-B472-49EB-BDC6-78541CC53494}">
      <dgm:prSet/>
      <dgm:spPr/>
      <dgm:t>
        <a:bodyPr/>
        <a:lstStyle/>
        <a:p>
          <a:endParaRPr lang="en-IN"/>
        </a:p>
      </dgm:t>
    </dgm:pt>
    <dgm:pt modelId="{9992045C-78E3-4784-B811-6D650129FFAB}" type="sibTrans" cxnId="{82696EC0-B472-49EB-BDC6-78541CC53494}">
      <dgm:prSet/>
      <dgm:spPr/>
      <dgm:t>
        <a:bodyPr/>
        <a:lstStyle/>
        <a:p>
          <a:endParaRPr lang="en-IN"/>
        </a:p>
      </dgm:t>
    </dgm:pt>
    <dgm:pt modelId="{F2E8FC3E-B54D-4BEE-B969-68A2329DC574}" type="pres">
      <dgm:prSet presAssocID="{600DC455-A2AF-4418-BD1E-AD728D99619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0A365862-B74D-4E1E-A3B2-8C95E4ABEEDD}" type="pres">
      <dgm:prSet presAssocID="{24F93093-375D-40A1-9D5D-671D10B4C7EF}" presName="hierRoot1" presStyleCnt="0">
        <dgm:presLayoutVars>
          <dgm:hierBranch val="init"/>
        </dgm:presLayoutVars>
      </dgm:prSet>
      <dgm:spPr/>
    </dgm:pt>
    <dgm:pt modelId="{F4DA0545-61B5-4E81-B6B8-1476A9D168F3}" type="pres">
      <dgm:prSet presAssocID="{24F93093-375D-40A1-9D5D-671D10B4C7EF}" presName="rootComposite1" presStyleCnt="0"/>
      <dgm:spPr/>
    </dgm:pt>
    <dgm:pt modelId="{6D8A69F1-9D9C-4C08-A2D7-01D69BB27A2B}" type="pres">
      <dgm:prSet presAssocID="{24F93093-375D-40A1-9D5D-671D10B4C7EF}" presName="rootText1" presStyleLbl="node0" presStyleIdx="0" presStyleCnt="1" custLinFactY="-100000" custLinFactNeighborX="-4760" custLinFactNeighborY="-10299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C53EEB6-3E2C-45FB-8AC3-8898B39E76A7}" type="pres">
      <dgm:prSet presAssocID="{24F93093-375D-40A1-9D5D-671D10B4C7EF}" presName="rootConnector1" presStyleLbl="node1" presStyleIdx="0" presStyleCnt="0"/>
      <dgm:spPr/>
      <dgm:t>
        <a:bodyPr/>
        <a:lstStyle/>
        <a:p>
          <a:endParaRPr lang="en-IN"/>
        </a:p>
      </dgm:t>
    </dgm:pt>
    <dgm:pt modelId="{35A55CEB-82DE-411D-A56A-D76C6691B249}" type="pres">
      <dgm:prSet presAssocID="{24F93093-375D-40A1-9D5D-671D10B4C7EF}" presName="hierChild2" presStyleCnt="0"/>
      <dgm:spPr/>
    </dgm:pt>
    <dgm:pt modelId="{7321F7D5-118F-4D28-9702-149DDA137BFA}" type="pres">
      <dgm:prSet presAssocID="{B93B5FFE-94B3-4C59-A54E-CBD4A02A9A3F}" presName="Name37" presStyleLbl="parChTrans1D2" presStyleIdx="0" presStyleCnt="5"/>
      <dgm:spPr/>
      <dgm:t>
        <a:bodyPr/>
        <a:lstStyle/>
        <a:p>
          <a:endParaRPr lang="en-IN"/>
        </a:p>
      </dgm:t>
    </dgm:pt>
    <dgm:pt modelId="{5E4AFD8B-6B2A-4378-B6C9-CF1BD60A0DE5}" type="pres">
      <dgm:prSet presAssocID="{827E9E1B-0CD1-4FF5-B87F-884F18ECF621}" presName="hierRoot2" presStyleCnt="0">
        <dgm:presLayoutVars>
          <dgm:hierBranch val="init"/>
        </dgm:presLayoutVars>
      </dgm:prSet>
      <dgm:spPr/>
    </dgm:pt>
    <dgm:pt modelId="{CA37E13C-D593-4AC8-9F29-9467044FB5BC}" type="pres">
      <dgm:prSet presAssocID="{827E9E1B-0CD1-4FF5-B87F-884F18ECF621}" presName="rootComposite" presStyleCnt="0"/>
      <dgm:spPr/>
    </dgm:pt>
    <dgm:pt modelId="{09C98320-EC68-47F7-9AE2-91B458862328}" type="pres">
      <dgm:prSet presAssocID="{827E9E1B-0CD1-4FF5-B87F-884F18ECF621}" presName="rootText" presStyleLbl="node2" presStyleIdx="0" presStyleCnt="5" custLinFactNeighborX="-50" custLinFactNeighborY="-8032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C962D87-50E5-4CDB-BB81-43D76E12D4D0}" type="pres">
      <dgm:prSet presAssocID="{827E9E1B-0CD1-4FF5-B87F-884F18ECF621}" presName="rootConnector" presStyleLbl="node2" presStyleIdx="0" presStyleCnt="5"/>
      <dgm:spPr/>
      <dgm:t>
        <a:bodyPr/>
        <a:lstStyle/>
        <a:p>
          <a:endParaRPr lang="en-IN"/>
        </a:p>
      </dgm:t>
    </dgm:pt>
    <dgm:pt modelId="{B4C48FE3-1B1C-46AA-9209-E0282DA450FE}" type="pres">
      <dgm:prSet presAssocID="{827E9E1B-0CD1-4FF5-B87F-884F18ECF621}" presName="hierChild4" presStyleCnt="0"/>
      <dgm:spPr/>
    </dgm:pt>
    <dgm:pt modelId="{997FA0E6-CCFC-4A67-B7EF-6D2990727232}" type="pres">
      <dgm:prSet presAssocID="{827E9E1B-0CD1-4FF5-B87F-884F18ECF621}" presName="hierChild5" presStyleCnt="0"/>
      <dgm:spPr/>
    </dgm:pt>
    <dgm:pt modelId="{9D18C525-D794-44B0-B00E-5E5DD06F6093}" type="pres">
      <dgm:prSet presAssocID="{32BA0E66-9B38-4474-970F-D58B6EAB04EA}" presName="Name37" presStyleLbl="parChTrans1D2" presStyleIdx="1" presStyleCnt="5"/>
      <dgm:spPr/>
      <dgm:t>
        <a:bodyPr/>
        <a:lstStyle/>
        <a:p>
          <a:endParaRPr lang="en-IN"/>
        </a:p>
      </dgm:t>
    </dgm:pt>
    <dgm:pt modelId="{C503C776-EF27-464C-830C-1C66DF441968}" type="pres">
      <dgm:prSet presAssocID="{61F07D31-D958-4891-ABAF-087F1BC6BBEE}" presName="hierRoot2" presStyleCnt="0">
        <dgm:presLayoutVars>
          <dgm:hierBranch val="init"/>
        </dgm:presLayoutVars>
      </dgm:prSet>
      <dgm:spPr/>
    </dgm:pt>
    <dgm:pt modelId="{F37F80C6-FBE9-447F-B762-C6E1E03391DE}" type="pres">
      <dgm:prSet presAssocID="{61F07D31-D958-4891-ABAF-087F1BC6BBEE}" presName="rootComposite" presStyleCnt="0"/>
      <dgm:spPr/>
    </dgm:pt>
    <dgm:pt modelId="{52AFF4C0-E5A7-49B1-8E5B-8F8DEA40D8E2}" type="pres">
      <dgm:prSet presAssocID="{61F07D31-D958-4891-ABAF-087F1BC6BBEE}" presName="rootText" presStyleLbl="node2" presStyleIdx="1" presStyleCnt="5" custLinFactNeighborX="-48039" custLinFactNeighborY="66097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1090332-1079-420A-AE0C-8F13FA91B5A8}" type="pres">
      <dgm:prSet presAssocID="{61F07D31-D958-4891-ABAF-087F1BC6BBEE}" presName="rootConnector" presStyleLbl="node2" presStyleIdx="1" presStyleCnt="5"/>
      <dgm:spPr/>
      <dgm:t>
        <a:bodyPr/>
        <a:lstStyle/>
        <a:p>
          <a:endParaRPr lang="en-IN"/>
        </a:p>
      </dgm:t>
    </dgm:pt>
    <dgm:pt modelId="{BAE85A2C-8024-4683-9CC7-8C5CCD785D48}" type="pres">
      <dgm:prSet presAssocID="{61F07D31-D958-4891-ABAF-087F1BC6BBEE}" presName="hierChild4" presStyleCnt="0"/>
      <dgm:spPr/>
    </dgm:pt>
    <dgm:pt modelId="{4BF0FD20-871E-483A-B1E8-1175C23DA422}" type="pres">
      <dgm:prSet presAssocID="{61F07D31-D958-4891-ABAF-087F1BC6BBEE}" presName="hierChild5" presStyleCnt="0"/>
      <dgm:spPr/>
    </dgm:pt>
    <dgm:pt modelId="{F6CB606D-11C1-4D0F-B450-1D3F7A495EB8}" type="pres">
      <dgm:prSet presAssocID="{51E96A66-37D8-42C0-BD1D-356894B4EE73}" presName="Name37" presStyleLbl="parChTrans1D2" presStyleIdx="2" presStyleCnt="5"/>
      <dgm:spPr/>
      <dgm:t>
        <a:bodyPr/>
        <a:lstStyle/>
        <a:p>
          <a:endParaRPr lang="en-IN"/>
        </a:p>
      </dgm:t>
    </dgm:pt>
    <dgm:pt modelId="{C4215512-84F4-4218-A245-6B26F70DA9A5}" type="pres">
      <dgm:prSet presAssocID="{E30588F4-3E64-4018-928B-34BE754BCA91}" presName="hierRoot2" presStyleCnt="0">
        <dgm:presLayoutVars>
          <dgm:hierBranch val="init"/>
        </dgm:presLayoutVars>
      </dgm:prSet>
      <dgm:spPr/>
    </dgm:pt>
    <dgm:pt modelId="{29505D6B-D983-46AC-89AC-67C7DAAC554E}" type="pres">
      <dgm:prSet presAssocID="{E30588F4-3E64-4018-928B-34BE754BCA91}" presName="rootComposite" presStyleCnt="0"/>
      <dgm:spPr/>
    </dgm:pt>
    <dgm:pt modelId="{D5A80B59-F1F2-4228-A29F-E1613E3C1B7E}" type="pres">
      <dgm:prSet presAssocID="{E30588F4-3E64-4018-928B-34BE754BCA91}" presName="rootText" presStyleLbl="node2" presStyleIdx="2" presStyleCnt="5" custLinFactY="100000" custLinFactNeighborX="-4760" custLinFactNeighborY="11212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B499E6C-4D6E-4146-9FA7-06D6453866D4}" type="pres">
      <dgm:prSet presAssocID="{E30588F4-3E64-4018-928B-34BE754BCA91}" presName="rootConnector" presStyleLbl="node2" presStyleIdx="2" presStyleCnt="5"/>
      <dgm:spPr/>
      <dgm:t>
        <a:bodyPr/>
        <a:lstStyle/>
        <a:p>
          <a:endParaRPr lang="en-IN"/>
        </a:p>
      </dgm:t>
    </dgm:pt>
    <dgm:pt modelId="{6C265E89-F1FC-4EBD-92FB-634393249AA6}" type="pres">
      <dgm:prSet presAssocID="{E30588F4-3E64-4018-928B-34BE754BCA91}" presName="hierChild4" presStyleCnt="0"/>
      <dgm:spPr/>
    </dgm:pt>
    <dgm:pt modelId="{0BC3FC34-1372-4884-9A5D-0BEE0E90D81A}" type="pres">
      <dgm:prSet presAssocID="{E30588F4-3E64-4018-928B-34BE754BCA91}" presName="hierChild5" presStyleCnt="0"/>
      <dgm:spPr/>
    </dgm:pt>
    <dgm:pt modelId="{07D41410-13BA-427C-B358-3AE08B0EB803}" type="pres">
      <dgm:prSet presAssocID="{D8E67235-2FE4-444E-AAA5-76AADCD2A67C}" presName="Name37" presStyleLbl="parChTrans1D2" presStyleIdx="3" presStyleCnt="5"/>
      <dgm:spPr/>
      <dgm:t>
        <a:bodyPr/>
        <a:lstStyle/>
        <a:p>
          <a:endParaRPr lang="en-IN"/>
        </a:p>
      </dgm:t>
    </dgm:pt>
    <dgm:pt modelId="{A4129324-DDB7-4B71-91B8-8960AA26011C}" type="pres">
      <dgm:prSet presAssocID="{E9B65648-77C6-491F-98FA-586720E82BC8}" presName="hierRoot2" presStyleCnt="0">
        <dgm:presLayoutVars>
          <dgm:hierBranch val="init"/>
        </dgm:presLayoutVars>
      </dgm:prSet>
      <dgm:spPr/>
    </dgm:pt>
    <dgm:pt modelId="{A650F16D-B43B-4DC0-B438-02574D8DD3ED}" type="pres">
      <dgm:prSet presAssocID="{E9B65648-77C6-491F-98FA-586720E82BC8}" presName="rootComposite" presStyleCnt="0"/>
      <dgm:spPr/>
    </dgm:pt>
    <dgm:pt modelId="{2092D19B-6285-400D-A3CC-F28D8BEDCF92}" type="pres">
      <dgm:prSet presAssocID="{E9B65648-77C6-491F-98FA-586720E82BC8}" presName="rootText" presStyleLbl="node2" presStyleIdx="3" presStyleCnt="5" custLinFactNeighborX="11140" custLinFactNeighborY="6570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1C0ED8BA-A8D6-43B5-9301-2935BF1582DD}" type="pres">
      <dgm:prSet presAssocID="{E9B65648-77C6-491F-98FA-586720E82BC8}" presName="rootConnector" presStyleLbl="node2" presStyleIdx="3" presStyleCnt="5"/>
      <dgm:spPr/>
      <dgm:t>
        <a:bodyPr/>
        <a:lstStyle/>
        <a:p>
          <a:endParaRPr lang="en-IN"/>
        </a:p>
      </dgm:t>
    </dgm:pt>
    <dgm:pt modelId="{71B28089-DFBA-4644-815F-A113A5504A1D}" type="pres">
      <dgm:prSet presAssocID="{E9B65648-77C6-491F-98FA-586720E82BC8}" presName="hierChild4" presStyleCnt="0"/>
      <dgm:spPr/>
    </dgm:pt>
    <dgm:pt modelId="{079D8F50-6B04-4D5D-A6DC-390E53B9EB64}" type="pres">
      <dgm:prSet presAssocID="{E9B65648-77C6-491F-98FA-586720E82BC8}" presName="hierChild5" presStyleCnt="0"/>
      <dgm:spPr/>
    </dgm:pt>
    <dgm:pt modelId="{F221EDC1-9019-4ED5-B96B-F553A1A4EAA6}" type="pres">
      <dgm:prSet presAssocID="{1987E0A9-638D-4CF3-A099-888C6B5C7E21}" presName="Name37" presStyleLbl="parChTrans1D2" presStyleIdx="4" presStyleCnt="5"/>
      <dgm:spPr/>
      <dgm:t>
        <a:bodyPr/>
        <a:lstStyle/>
        <a:p>
          <a:endParaRPr lang="en-IN"/>
        </a:p>
      </dgm:t>
    </dgm:pt>
    <dgm:pt modelId="{D9B08A61-6A3C-46C9-B6F1-CF0AC30A76E7}" type="pres">
      <dgm:prSet presAssocID="{32CC0F47-4CE1-48DE-B883-14324E608428}" presName="hierRoot2" presStyleCnt="0">
        <dgm:presLayoutVars>
          <dgm:hierBranch val="init"/>
        </dgm:presLayoutVars>
      </dgm:prSet>
      <dgm:spPr/>
    </dgm:pt>
    <dgm:pt modelId="{0BA6D0FC-94E4-47E4-B9FC-66259BC344BD}" type="pres">
      <dgm:prSet presAssocID="{32CC0F47-4CE1-48DE-B883-14324E608428}" presName="rootComposite" presStyleCnt="0"/>
      <dgm:spPr/>
    </dgm:pt>
    <dgm:pt modelId="{F75689B8-D041-47FD-AFBC-FBCD6671D594}" type="pres">
      <dgm:prSet presAssocID="{32CC0F47-4CE1-48DE-B883-14324E608428}" presName="rootText" presStyleLbl="node2" presStyleIdx="4" presStyleCnt="5" custLinFactNeighborX="50" custLinFactNeighborY="-8032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61B654D7-7029-4920-BA07-2F6DABE334C1}" type="pres">
      <dgm:prSet presAssocID="{32CC0F47-4CE1-48DE-B883-14324E608428}" presName="rootConnector" presStyleLbl="node2" presStyleIdx="4" presStyleCnt="5"/>
      <dgm:spPr/>
      <dgm:t>
        <a:bodyPr/>
        <a:lstStyle/>
        <a:p>
          <a:endParaRPr lang="en-IN"/>
        </a:p>
      </dgm:t>
    </dgm:pt>
    <dgm:pt modelId="{1D045DC3-2439-4A16-B48D-4524A8C7AACF}" type="pres">
      <dgm:prSet presAssocID="{32CC0F47-4CE1-48DE-B883-14324E608428}" presName="hierChild4" presStyleCnt="0"/>
      <dgm:spPr/>
    </dgm:pt>
    <dgm:pt modelId="{F5E8B606-953D-4DF6-9AD0-EAA18779E952}" type="pres">
      <dgm:prSet presAssocID="{32CC0F47-4CE1-48DE-B883-14324E608428}" presName="hierChild5" presStyleCnt="0"/>
      <dgm:spPr/>
    </dgm:pt>
    <dgm:pt modelId="{2D6FBAE4-81DF-4D5B-89AA-2E0ADB525089}" type="pres">
      <dgm:prSet presAssocID="{24F93093-375D-40A1-9D5D-671D10B4C7EF}" presName="hierChild3" presStyleCnt="0"/>
      <dgm:spPr/>
    </dgm:pt>
  </dgm:ptLst>
  <dgm:cxnLst>
    <dgm:cxn modelId="{ABAC36BA-BEC8-4A0A-97F3-D78522295EF5}" type="presOf" srcId="{1987E0A9-638D-4CF3-A099-888C6B5C7E21}" destId="{F221EDC1-9019-4ED5-B96B-F553A1A4EAA6}" srcOrd="0" destOrd="0" presId="urn:microsoft.com/office/officeart/2005/8/layout/orgChart1"/>
    <dgm:cxn modelId="{6C662515-4F09-49A2-8C23-50802D0B2BA6}" srcId="{24F93093-375D-40A1-9D5D-671D10B4C7EF}" destId="{E30588F4-3E64-4018-928B-34BE754BCA91}" srcOrd="2" destOrd="0" parTransId="{51E96A66-37D8-42C0-BD1D-356894B4EE73}" sibTransId="{71AB4419-7291-4A9C-9A2A-DEE67782DA05}"/>
    <dgm:cxn modelId="{47879958-75E6-494B-8EA6-3C2B712C7F03}" srcId="{24F93093-375D-40A1-9D5D-671D10B4C7EF}" destId="{61F07D31-D958-4891-ABAF-087F1BC6BBEE}" srcOrd="1" destOrd="0" parTransId="{32BA0E66-9B38-4474-970F-D58B6EAB04EA}" sibTransId="{AB80CB0D-C461-4A4C-A29D-88F66EBF5EA8}"/>
    <dgm:cxn modelId="{A42A1AA7-B185-4C94-9762-4BDE6591D1F2}" type="presOf" srcId="{E9B65648-77C6-491F-98FA-586720E82BC8}" destId="{2092D19B-6285-400D-A3CC-F28D8BEDCF92}" srcOrd="0" destOrd="0" presId="urn:microsoft.com/office/officeart/2005/8/layout/orgChart1"/>
    <dgm:cxn modelId="{2381D3AF-FC6F-4A8B-A948-3089802F67A9}" type="presOf" srcId="{32CC0F47-4CE1-48DE-B883-14324E608428}" destId="{61B654D7-7029-4920-BA07-2F6DABE334C1}" srcOrd="1" destOrd="0" presId="urn:microsoft.com/office/officeart/2005/8/layout/orgChart1"/>
    <dgm:cxn modelId="{73F801F8-9C46-4F53-BDD2-B230E01BBA04}" srcId="{600DC455-A2AF-4418-BD1E-AD728D99619F}" destId="{24F93093-375D-40A1-9D5D-671D10B4C7EF}" srcOrd="0" destOrd="0" parTransId="{30398F2A-9690-41C9-B0D3-16672E6FAF7F}" sibTransId="{98011FB2-4447-4081-A038-EA9E0A92890E}"/>
    <dgm:cxn modelId="{75A79821-2167-4E66-87AA-85BA307499FA}" type="presOf" srcId="{24F93093-375D-40A1-9D5D-671D10B4C7EF}" destId="{2C53EEB6-3E2C-45FB-8AC3-8898B39E76A7}" srcOrd="1" destOrd="0" presId="urn:microsoft.com/office/officeart/2005/8/layout/orgChart1"/>
    <dgm:cxn modelId="{DA2886A4-E183-4E7E-8EC2-A7E8FB52A754}" type="presOf" srcId="{827E9E1B-0CD1-4FF5-B87F-884F18ECF621}" destId="{09C98320-EC68-47F7-9AE2-91B458862328}" srcOrd="0" destOrd="0" presId="urn:microsoft.com/office/officeart/2005/8/layout/orgChart1"/>
    <dgm:cxn modelId="{9D72EE58-A5FA-4028-9268-A9A5616DF338}" type="presOf" srcId="{51E96A66-37D8-42C0-BD1D-356894B4EE73}" destId="{F6CB606D-11C1-4D0F-B450-1D3F7A495EB8}" srcOrd="0" destOrd="0" presId="urn:microsoft.com/office/officeart/2005/8/layout/orgChart1"/>
    <dgm:cxn modelId="{D73AB816-8EF0-4C76-BA0D-805D255A988F}" type="presOf" srcId="{D8E67235-2FE4-444E-AAA5-76AADCD2A67C}" destId="{07D41410-13BA-427C-B358-3AE08B0EB803}" srcOrd="0" destOrd="0" presId="urn:microsoft.com/office/officeart/2005/8/layout/orgChart1"/>
    <dgm:cxn modelId="{59048A3E-EA8F-419D-A900-A69C4CA06455}" type="presOf" srcId="{61F07D31-D958-4891-ABAF-087F1BC6BBEE}" destId="{21090332-1079-420A-AE0C-8F13FA91B5A8}" srcOrd="1" destOrd="0" presId="urn:microsoft.com/office/officeart/2005/8/layout/orgChart1"/>
    <dgm:cxn modelId="{0C37BB75-2154-41FA-9444-28C28774D189}" type="presOf" srcId="{61F07D31-D958-4891-ABAF-087F1BC6BBEE}" destId="{52AFF4C0-E5A7-49B1-8E5B-8F8DEA40D8E2}" srcOrd="0" destOrd="0" presId="urn:microsoft.com/office/officeart/2005/8/layout/orgChart1"/>
    <dgm:cxn modelId="{82696EC0-B472-49EB-BDC6-78541CC53494}" srcId="{24F93093-375D-40A1-9D5D-671D10B4C7EF}" destId="{32CC0F47-4CE1-48DE-B883-14324E608428}" srcOrd="4" destOrd="0" parTransId="{1987E0A9-638D-4CF3-A099-888C6B5C7E21}" sibTransId="{9992045C-78E3-4784-B811-6D650129FFAB}"/>
    <dgm:cxn modelId="{9AF46049-E37F-48AA-A3F3-FB58A37814E6}" type="presOf" srcId="{E30588F4-3E64-4018-928B-34BE754BCA91}" destId="{9B499E6C-4D6E-4146-9FA7-06D6453866D4}" srcOrd="1" destOrd="0" presId="urn:microsoft.com/office/officeart/2005/8/layout/orgChart1"/>
    <dgm:cxn modelId="{AA389331-77C3-4BE4-9EF7-5287FDA2997B}" type="presOf" srcId="{E9B65648-77C6-491F-98FA-586720E82BC8}" destId="{1C0ED8BA-A8D6-43B5-9301-2935BF1582DD}" srcOrd="1" destOrd="0" presId="urn:microsoft.com/office/officeart/2005/8/layout/orgChart1"/>
    <dgm:cxn modelId="{EF3C3C76-42D7-4417-8C45-9BBFE185E403}" type="presOf" srcId="{24F93093-375D-40A1-9D5D-671D10B4C7EF}" destId="{6D8A69F1-9D9C-4C08-A2D7-01D69BB27A2B}" srcOrd="0" destOrd="0" presId="urn:microsoft.com/office/officeart/2005/8/layout/orgChart1"/>
    <dgm:cxn modelId="{001CAE50-E6F0-4FF7-A711-6507125863BB}" type="presOf" srcId="{32CC0F47-4CE1-48DE-B883-14324E608428}" destId="{F75689B8-D041-47FD-AFBC-FBCD6671D594}" srcOrd="0" destOrd="0" presId="urn:microsoft.com/office/officeart/2005/8/layout/orgChart1"/>
    <dgm:cxn modelId="{90642A67-7E3E-4E05-B549-8F6BFD92CF27}" srcId="{24F93093-375D-40A1-9D5D-671D10B4C7EF}" destId="{827E9E1B-0CD1-4FF5-B87F-884F18ECF621}" srcOrd="0" destOrd="0" parTransId="{B93B5FFE-94B3-4C59-A54E-CBD4A02A9A3F}" sibTransId="{C3C73F60-0504-4478-AD97-2826A717238E}"/>
    <dgm:cxn modelId="{823BB0EB-FCC8-4182-9148-A8F2D08830E1}" type="presOf" srcId="{827E9E1B-0CD1-4FF5-B87F-884F18ECF621}" destId="{0C962D87-50E5-4CDB-BB81-43D76E12D4D0}" srcOrd="1" destOrd="0" presId="urn:microsoft.com/office/officeart/2005/8/layout/orgChart1"/>
    <dgm:cxn modelId="{43267323-CEC7-4F22-BD8D-DED8B02A07DD}" type="presOf" srcId="{600DC455-A2AF-4418-BD1E-AD728D99619F}" destId="{F2E8FC3E-B54D-4BEE-B969-68A2329DC574}" srcOrd="0" destOrd="0" presId="urn:microsoft.com/office/officeart/2005/8/layout/orgChart1"/>
    <dgm:cxn modelId="{CE4B6A62-1669-48C8-B836-DBAFB7CA0620}" srcId="{24F93093-375D-40A1-9D5D-671D10B4C7EF}" destId="{E9B65648-77C6-491F-98FA-586720E82BC8}" srcOrd="3" destOrd="0" parTransId="{D8E67235-2FE4-444E-AAA5-76AADCD2A67C}" sibTransId="{B269FA89-ACD8-4650-81FF-6807E06AB17C}"/>
    <dgm:cxn modelId="{180CE78F-683A-455E-BD81-5DFC12BC50C6}" type="presOf" srcId="{B93B5FFE-94B3-4C59-A54E-CBD4A02A9A3F}" destId="{7321F7D5-118F-4D28-9702-149DDA137BFA}" srcOrd="0" destOrd="0" presId="urn:microsoft.com/office/officeart/2005/8/layout/orgChart1"/>
    <dgm:cxn modelId="{3226C22A-E0A8-4BC8-8156-C18A5FA0E5B0}" type="presOf" srcId="{32BA0E66-9B38-4474-970F-D58B6EAB04EA}" destId="{9D18C525-D794-44B0-B00E-5E5DD06F6093}" srcOrd="0" destOrd="0" presId="urn:microsoft.com/office/officeart/2005/8/layout/orgChart1"/>
    <dgm:cxn modelId="{01880527-3A03-4BB6-BACA-93770966369D}" type="presOf" srcId="{E30588F4-3E64-4018-928B-34BE754BCA91}" destId="{D5A80B59-F1F2-4228-A29F-E1613E3C1B7E}" srcOrd="0" destOrd="0" presId="urn:microsoft.com/office/officeart/2005/8/layout/orgChart1"/>
    <dgm:cxn modelId="{57F7505D-7F89-4AD0-A530-3303EB58A335}" type="presParOf" srcId="{F2E8FC3E-B54D-4BEE-B969-68A2329DC574}" destId="{0A365862-B74D-4E1E-A3B2-8C95E4ABEEDD}" srcOrd="0" destOrd="0" presId="urn:microsoft.com/office/officeart/2005/8/layout/orgChart1"/>
    <dgm:cxn modelId="{3E439154-8325-4771-B2E7-FEA9978E4610}" type="presParOf" srcId="{0A365862-B74D-4E1E-A3B2-8C95E4ABEEDD}" destId="{F4DA0545-61B5-4E81-B6B8-1476A9D168F3}" srcOrd="0" destOrd="0" presId="urn:microsoft.com/office/officeart/2005/8/layout/orgChart1"/>
    <dgm:cxn modelId="{4DE8361F-35F0-40C5-93AE-7E404207B184}" type="presParOf" srcId="{F4DA0545-61B5-4E81-B6B8-1476A9D168F3}" destId="{6D8A69F1-9D9C-4C08-A2D7-01D69BB27A2B}" srcOrd="0" destOrd="0" presId="urn:microsoft.com/office/officeart/2005/8/layout/orgChart1"/>
    <dgm:cxn modelId="{B6AE5CED-1AE3-4508-9927-17A191334C2E}" type="presParOf" srcId="{F4DA0545-61B5-4E81-B6B8-1476A9D168F3}" destId="{2C53EEB6-3E2C-45FB-8AC3-8898B39E76A7}" srcOrd="1" destOrd="0" presId="urn:microsoft.com/office/officeart/2005/8/layout/orgChart1"/>
    <dgm:cxn modelId="{7C5593CF-9DD0-448B-A198-3EE09EAE51D3}" type="presParOf" srcId="{0A365862-B74D-4E1E-A3B2-8C95E4ABEEDD}" destId="{35A55CEB-82DE-411D-A56A-D76C6691B249}" srcOrd="1" destOrd="0" presId="urn:microsoft.com/office/officeart/2005/8/layout/orgChart1"/>
    <dgm:cxn modelId="{9A68E1D4-B223-4F0C-AC12-F75D955AA88E}" type="presParOf" srcId="{35A55CEB-82DE-411D-A56A-D76C6691B249}" destId="{7321F7D5-118F-4D28-9702-149DDA137BFA}" srcOrd="0" destOrd="0" presId="urn:microsoft.com/office/officeart/2005/8/layout/orgChart1"/>
    <dgm:cxn modelId="{255FAFA4-EE6D-4EC5-9B9A-80A6EC777363}" type="presParOf" srcId="{35A55CEB-82DE-411D-A56A-D76C6691B249}" destId="{5E4AFD8B-6B2A-4378-B6C9-CF1BD60A0DE5}" srcOrd="1" destOrd="0" presId="urn:microsoft.com/office/officeart/2005/8/layout/orgChart1"/>
    <dgm:cxn modelId="{2CB77AB6-EFA1-47A4-8021-0ADB54870410}" type="presParOf" srcId="{5E4AFD8B-6B2A-4378-B6C9-CF1BD60A0DE5}" destId="{CA37E13C-D593-4AC8-9F29-9467044FB5BC}" srcOrd="0" destOrd="0" presId="urn:microsoft.com/office/officeart/2005/8/layout/orgChart1"/>
    <dgm:cxn modelId="{4E6AC53B-FCA5-4B38-B6BD-275294169F96}" type="presParOf" srcId="{CA37E13C-D593-4AC8-9F29-9467044FB5BC}" destId="{09C98320-EC68-47F7-9AE2-91B458862328}" srcOrd="0" destOrd="0" presId="urn:microsoft.com/office/officeart/2005/8/layout/orgChart1"/>
    <dgm:cxn modelId="{638D6393-5F62-4049-B432-67A4B62A58BB}" type="presParOf" srcId="{CA37E13C-D593-4AC8-9F29-9467044FB5BC}" destId="{0C962D87-50E5-4CDB-BB81-43D76E12D4D0}" srcOrd="1" destOrd="0" presId="urn:microsoft.com/office/officeart/2005/8/layout/orgChart1"/>
    <dgm:cxn modelId="{6930ADBE-EFBB-4AD7-ADEA-23B1C177A05A}" type="presParOf" srcId="{5E4AFD8B-6B2A-4378-B6C9-CF1BD60A0DE5}" destId="{B4C48FE3-1B1C-46AA-9209-E0282DA450FE}" srcOrd="1" destOrd="0" presId="urn:microsoft.com/office/officeart/2005/8/layout/orgChart1"/>
    <dgm:cxn modelId="{32B2BDD5-7884-4432-AAAF-7A5C9F18DC48}" type="presParOf" srcId="{5E4AFD8B-6B2A-4378-B6C9-CF1BD60A0DE5}" destId="{997FA0E6-CCFC-4A67-B7EF-6D2990727232}" srcOrd="2" destOrd="0" presId="urn:microsoft.com/office/officeart/2005/8/layout/orgChart1"/>
    <dgm:cxn modelId="{F8C5E9B2-B603-4103-BB96-73D4D3C8157F}" type="presParOf" srcId="{35A55CEB-82DE-411D-A56A-D76C6691B249}" destId="{9D18C525-D794-44B0-B00E-5E5DD06F6093}" srcOrd="2" destOrd="0" presId="urn:microsoft.com/office/officeart/2005/8/layout/orgChart1"/>
    <dgm:cxn modelId="{A30EFE41-08AF-436B-AEBA-9601546FA2D1}" type="presParOf" srcId="{35A55CEB-82DE-411D-A56A-D76C6691B249}" destId="{C503C776-EF27-464C-830C-1C66DF441968}" srcOrd="3" destOrd="0" presId="urn:microsoft.com/office/officeart/2005/8/layout/orgChart1"/>
    <dgm:cxn modelId="{CC24B2BF-478B-439D-AA91-887C13A4A9D1}" type="presParOf" srcId="{C503C776-EF27-464C-830C-1C66DF441968}" destId="{F37F80C6-FBE9-447F-B762-C6E1E03391DE}" srcOrd="0" destOrd="0" presId="urn:microsoft.com/office/officeart/2005/8/layout/orgChart1"/>
    <dgm:cxn modelId="{51481882-D8FD-41C1-BF2D-D56751B5A193}" type="presParOf" srcId="{F37F80C6-FBE9-447F-B762-C6E1E03391DE}" destId="{52AFF4C0-E5A7-49B1-8E5B-8F8DEA40D8E2}" srcOrd="0" destOrd="0" presId="urn:microsoft.com/office/officeart/2005/8/layout/orgChart1"/>
    <dgm:cxn modelId="{F0810F4E-7AB3-41C2-B7D4-C7F91A2E4C8F}" type="presParOf" srcId="{F37F80C6-FBE9-447F-B762-C6E1E03391DE}" destId="{21090332-1079-420A-AE0C-8F13FA91B5A8}" srcOrd="1" destOrd="0" presId="urn:microsoft.com/office/officeart/2005/8/layout/orgChart1"/>
    <dgm:cxn modelId="{B7AC4F37-D90D-467D-BC15-EF991167FBA5}" type="presParOf" srcId="{C503C776-EF27-464C-830C-1C66DF441968}" destId="{BAE85A2C-8024-4683-9CC7-8C5CCD785D48}" srcOrd="1" destOrd="0" presId="urn:microsoft.com/office/officeart/2005/8/layout/orgChart1"/>
    <dgm:cxn modelId="{877B5260-6C86-420C-80B9-A9AB4570E5BA}" type="presParOf" srcId="{C503C776-EF27-464C-830C-1C66DF441968}" destId="{4BF0FD20-871E-483A-B1E8-1175C23DA422}" srcOrd="2" destOrd="0" presId="urn:microsoft.com/office/officeart/2005/8/layout/orgChart1"/>
    <dgm:cxn modelId="{0F730DB9-DBC9-49F6-946D-1E5A736AE16B}" type="presParOf" srcId="{35A55CEB-82DE-411D-A56A-D76C6691B249}" destId="{F6CB606D-11C1-4D0F-B450-1D3F7A495EB8}" srcOrd="4" destOrd="0" presId="urn:microsoft.com/office/officeart/2005/8/layout/orgChart1"/>
    <dgm:cxn modelId="{A36B6F1F-42AE-4694-924E-5A1E8C5CE6E6}" type="presParOf" srcId="{35A55CEB-82DE-411D-A56A-D76C6691B249}" destId="{C4215512-84F4-4218-A245-6B26F70DA9A5}" srcOrd="5" destOrd="0" presId="urn:microsoft.com/office/officeart/2005/8/layout/orgChart1"/>
    <dgm:cxn modelId="{AA41DEF2-6B2D-4BEF-94DA-B28C2C4DE397}" type="presParOf" srcId="{C4215512-84F4-4218-A245-6B26F70DA9A5}" destId="{29505D6B-D983-46AC-89AC-67C7DAAC554E}" srcOrd="0" destOrd="0" presId="urn:microsoft.com/office/officeart/2005/8/layout/orgChart1"/>
    <dgm:cxn modelId="{7B86E586-09F1-4BDE-8588-176F144434AB}" type="presParOf" srcId="{29505D6B-D983-46AC-89AC-67C7DAAC554E}" destId="{D5A80B59-F1F2-4228-A29F-E1613E3C1B7E}" srcOrd="0" destOrd="0" presId="urn:microsoft.com/office/officeart/2005/8/layout/orgChart1"/>
    <dgm:cxn modelId="{E49A8D87-92ED-4D97-929E-A980FBB5D580}" type="presParOf" srcId="{29505D6B-D983-46AC-89AC-67C7DAAC554E}" destId="{9B499E6C-4D6E-4146-9FA7-06D6453866D4}" srcOrd="1" destOrd="0" presId="urn:microsoft.com/office/officeart/2005/8/layout/orgChart1"/>
    <dgm:cxn modelId="{0410765D-8592-4633-A699-69B096CAAF3C}" type="presParOf" srcId="{C4215512-84F4-4218-A245-6B26F70DA9A5}" destId="{6C265E89-F1FC-4EBD-92FB-634393249AA6}" srcOrd="1" destOrd="0" presId="urn:microsoft.com/office/officeart/2005/8/layout/orgChart1"/>
    <dgm:cxn modelId="{20D6F521-ABCD-4A02-BC0E-B3E31C57236F}" type="presParOf" srcId="{C4215512-84F4-4218-A245-6B26F70DA9A5}" destId="{0BC3FC34-1372-4884-9A5D-0BEE0E90D81A}" srcOrd="2" destOrd="0" presId="urn:microsoft.com/office/officeart/2005/8/layout/orgChart1"/>
    <dgm:cxn modelId="{0B9B7040-4DC3-493B-9555-6FFBCF607D2C}" type="presParOf" srcId="{35A55CEB-82DE-411D-A56A-D76C6691B249}" destId="{07D41410-13BA-427C-B358-3AE08B0EB803}" srcOrd="6" destOrd="0" presId="urn:microsoft.com/office/officeart/2005/8/layout/orgChart1"/>
    <dgm:cxn modelId="{4522E240-035C-4CD1-A215-BFD0E524FC25}" type="presParOf" srcId="{35A55CEB-82DE-411D-A56A-D76C6691B249}" destId="{A4129324-DDB7-4B71-91B8-8960AA26011C}" srcOrd="7" destOrd="0" presId="urn:microsoft.com/office/officeart/2005/8/layout/orgChart1"/>
    <dgm:cxn modelId="{BDEC4336-0641-432E-A484-2377D801DE4E}" type="presParOf" srcId="{A4129324-DDB7-4B71-91B8-8960AA26011C}" destId="{A650F16D-B43B-4DC0-B438-02574D8DD3ED}" srcOrd="0" destOrd="0" presId="urn:microsoft.com/office/officeart/2005/8/layout/orgChart1"/>
    <dgm:cxn modelId="{A62F8005-3A8D-41B0-97FA-F49D5EB99E9C}" type="presParOf" srcId="{A650F16D-B43B-4DC0-B438-02574D8DD3ED}" destId="{2092D19B-6285-400D-A3CC-F28D8BEDCF92}" srcOrd="0" destOrd="0" presId="urn:microsoft.com/office/officeart/2005/8/layout/orgChart1"/>
    <dgm:cxn modelId="{EFB78832-BE70-413C-B380-A141BF4BAA61}" type="presParOf" srcId="{A650F16D-B43B-4DC0-B438-02574D8DD3ED}" destId="{1C0ED8BA-A8D6-43B5-9301-2935BF1582DD}" srcOrd="1" destOrd="0" presId="urn:microsoft.com/office/officeart/2005/8/layout/orgChart1"/>
    <dgm:cxn modelId="{667B5085-CCBA-4B3E-9D1A-8B5BE18A20C6}" type="presParOf" srcId="{A4129324-DDB7-4B71-91B8-8960AA26011C}" destId="{71B28089-DFBA-4644-815F-A113A5504A1D}" srcOrd="1" destOrd="0" presId="urn:microsoft.com/office/officeart/2005/8/layout/orgChart1"/>
    <dgm:cxn modelId="{EC082EE3-A008-4537-919A-8DE3C9A8F4CE}" type="presParOf" srcId="{A4129324-DDB7-4B71-91B8-8960AA26011C}" destId="{079D8F50-6B04-4D5D-A6DC-390E53B9EB64}" srcOrd="2" destOrd="0" presId="urn:microsoft.com/office/officeart/2005/8/layout/orgChart1"/>
    <dgm:cxn modelId="{70C83B54-FD93-4F24-AD51-81ED5BFCA7FD}" type="presParOf" srcId="{35A55CEB-82DE-411D-A56A-D76C6691B249}" destId="{F221EDC1-9019-4ED5-B96B-F553A1A4EAA6}" srcOrd="8" destOrd="0" presId="urn:microsoft.com/office/officeart/2005/8/layout/orgChart1"/>
    <dgm:cxn modelId="{4E82F345-1ECB-414C-8EBE-2BBC6A63529E}" type="presParOf" srcId="{35A55CEB-82DE-411D-A56A-D76C6691B249}" destId="{D9B08A61-6A3C-46C9-B6F1-CF0AC30A76E7}" srcOrd="9" destOrd="0" presId="urn:microsoft.com/office/officeart/2005/8/layout/orgChart1"/>
    <dgm:cxn modelId="{9E70B67E-9C2E-47B9-8752-63B58FA8EB23}" type="presParOf" srcId="{D9B08A61-6A3C-46C9-B6F1-CF0AC30A76E7}" destId="{0BA6D0FC-94E4-47E4-B9FC-66259BC344BD}" srcOrd="0" destOrd="0" presId="urn:microsoft.com/office/officeart/2005/8/layout/orgChart1"/>
    <dgm:cxn modelId="{447B2D37-D2B9-45B1-B24C-14AB9297851D}" type="presParOf" srcId="{0BA6D0FC-94E4-47E4-B9FC-66259BC344BD}" destId="{F75689B8-D041-47FD-AFBC-FBCD6671D594}" srcOrd="0" destOrd="0" presId="urn:microsoft.com/office/officeart/2005/8/layout/orgChart1"/>
    <dgm:cxn modelId="{FE968C35-3A71-41F6-9E4A-69C183D22D11}" type="presParOf" srcId="{0BA6D0FC-94E4-47E4-B9FC-66259BC344BD}" destId="{61B654D7-7029-4920-BA07-2F6DABE334C1}" srcOrd="1" destOrd="0" presId="urn:microsoft.com/office/officeart/2005/8/layout/orgChart1"/>
    <dgm:cxn modelId="{F62645E5-8BAA-49AC-A09C-1DB6670E8F13}" type="presParOf" srcId="{D9B08A61-6A3C-46C9-B6F1-CF0AC30A76E7}" destId="{1D045DC3-2439-4A16-B48D-4524A8C7AACF}" srcOrd="1" destOrd="0" presId="urn:microsoft.com/office/officeart/2005/8/layout/orgChart1"/>
    <dgm:cxn modelId="{F989806B-2C4A-4607-93B7-6F8F45812FA5}" type="presParOf" srcId="{D9B08A61-6A3C-46C9-B6F1-CF0AC30A76E7}" destId="{F5E8B606-953D-4DF6-9AD0-EAA18779E952}" srcOrd="2" destOrd="0" presId="urn:microsoft.com/office/officeart/2005/8/layout/orgChart1"/>
    <dgm:cxn modelId="{7D952728-3EBE-4374-B02A-CFDEB58C3A1E}" type="presParOf" srcId="{0A365862-B74D-4E1E-A3B2-8C95E4ABEEDD}" destId="{2D6FBAE4-81DF-4D5B-89AA-2E0ADB525089}" srcOrd="2" destOrd="0" presId="urn:microsoft.com/office/officeart/2005/8/layout/orgChar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295F08-2274-A245-8055-D855E1AD1EFA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B13952-C97B-CB42-9FDE-89D192102BB1}">
      <dgm:prSet phldrT="[Text]"/>
      <dgm:spPr/>
      <dgm:t>
        <a:bodyPr/>
        <a:lstStyle/>
        <a:p>
          <a:r>
            <a:rPr lang="en-US" dirty="0" err="1"/>
            <a:t>Pharma</a:t>
          </a:r>
          <a:r>
            <a:rPr lang="en-US" dirty="0"/>
            <a:t> Business </a:t>
          </a:r>
          <a:r>
            <a:rPr lang="en-US" dirty="0" smtClean="0"/>
            <a:t>Revenue (</a:t>
          </a:r>
          <a:r>
            <a:rPr lang="en-IN" dirty="0" smtClean="0"/>
            <a:t>1,374.169 CRORES)</a:t>
          </a:r>
          <a:endParaRPr lang="en-US" dirty="0"/>
        </a:p>
      </dgm:t>
    </dgm:pt>
    <dgm:pt modelId="{79EC099A-D24F-2847-82F8-E0176A59B0AC}" type="parTrans" cxnId="{43F21D8C-3100-2042-82D8-095EB35C3166}">
      <dgm:prSet/>
      <dgm:spPr/>
      <dgm:t>
        <a:bodyPr/>
        <a:lstStyle/>
        <a:p>
          <a:endParaRPr lang="en-US"/>
        </a:p>
      </dgm:t>
    </dgm:pt>
    <dgm:pt modelId="{3A25E98D-84E8-0445-B678-85B9E5EE3FC4}" type="sibTrans" cxnId="{43F21D8C-3100-2042-82D8-095EB35C3166}">
      <dgm:prSet/>
      <dgm:spPr/>
      <dgm:t>
        <a:bodyPr/>
        <a:lstStyle/>
        <a:p>
          <a:endParaRPr lang="en-US"/>
        </a:p>
      </dgm:t>
    </dgm:pt>
    <dgm:pt modelId="{724B6261-7690-E446-800E-991D3B573843}">
      <dgm:prSet phldrT="[Text]"/>
      <dgm:spPr/>
      <dgm:t>
        <a:bodyPr/>
        <a:lstStyle/>
        <a:p>
          <a:r>
            <a:rPr lang="en-US" dirty="0" smtClean="0"/>
            <a:t>API(38%)</a:t>
          </a:r>
          <a:endParaRPr lang="en-US" dirty="0"/>
        </a:p>
      </dgm:t>
    </dgm:pt>
    <dgm:pt modelId="{8D4A0D55-70A4-4D44-A3EA-CC0678C890DA}" type="parTrans" cxnId="{CCBBA909-8860-344B-A79E-589E516D4E15}">
      <dgm:prSet/>
      <dgm:spPr/>
      <dgm:t>
        <a:bodyPr/>
        <a:lstStyle/>
        <a:p>
          <a:endParaRPr lang="en-US"/>
        </a:p>
      </dgm:t>
    </dgm:pt>
    <dgm:pt modelId="{D74BC603-4913-BF42-AF8D-843113517D50}" type="sibTrans" cxnId="{CCBBA909-8860-344B-A79E-589E516D4E15}">
      <dgm:prSet/>
      <dgm:spPr/>
      <dgm:t>
        <a:bodyPr/>
        <a:lstStyle/>
        <a:p>
          <a:endParaRPr lang="en-US"/>
        </a:p>
      </dgm:t>
    </dgm:pt>
    <dgm:pt modelId="{E31EDB81-E113-964A-9049-3A0CF49F46A1}">
      <dgm:prSet phldrT="[Text]"/>
      <dgm:spPr/>
      <dgm:t>
        <a:bodyPr/>
        <a:lstStyle/>
        <a:p>
          <a:r>
            <a:rPr lang="en-US" dirty="0" smtClean="0"/>
            <a:t>FD(38%)</a:t>
          </a:r>
          <a:endParaRPr lang="en-US" dirty="0"/>
        </a:p>
      </dgm:t>
    </dgm:pt>
    <dgm:pt modelId="{427D8785-E26B-8E4D-889A-FF37F88E43D3}" type="parTrans" cxnId="{EF7D3428-F19A-184A-B2AE-75414A8FC57D}">
      <dgm:prSet/>
      <dgm:spPr/>
      <dgm:t>
        <a:bodyPr/>
        <a:lstStyle/>
        <a:p>
          <a:endParaRPr lang="en-US"/>
        </a:p>
      </dgm:t>
    </dgm:pt>
    <dgm:pt modelId="{2014DBD9-FB0B-5D48-A803-757FE7419CC0}" type="sibTrans" cxnId="{EF7D3428-F19A-184A-B2AE-75414A8FC57D}">
      <dgm:prSet/>
      <dgm:spPr/>
      <dgm:t>
        <a:bodyPr/>
        <a:lstStyle/>
        <a:p>
          <a:endParaRPr lang="en-US"/>
        </a:p>
      </dgm:t>
    </dgm:pt>
    <dgm:pt modelId="{9DE25364-E619-C341-A4A2-8BEEDECFB766}">
      <dgm:prSet phldrT="[Text]"/>
      <dgm:spPr/>
      <dgm:t>
        <a:bodyPr/>
        <a:lstStyle/>
        <a:p>
          <a:r>
            <a:rPr lang="en-US" dirty="0" smtClean="0"/>
            <a:t>PFI (24%) </a:t>
          </a:r>
          <a:endParaRPr lang="en-US" dirty="0"/>
        </a:p>
      </dgm:t>
    </dgm:pt>
    <dgm:pt modelId="{01341EB2-113A-0346-A031-C34863A29386}" type="sibTrans" cxnId="{DA0918C1-80A7-0F4A-BCB6-7A04DA5FDC05}">
      <dgm:prSet/>
      <dgm:spPr/>
      <dgm:t>
        <a:bodyPr/>
        <a:lstStyle/>
        <a:p>
          <a:endParaRPr lang="en-US"/>
        </a:p>
      </dgm:t>
    </dgm:pt>
    <dgm:pt modelId="{7CD4ECE6-5AFF-0940-AC0F-06AA58FEDA8A}" type="parTrans" cxnId="{DA0918C1-80A7-0F4A-BCB6-7A04DA5FDC05}">
      <dgm:prSet/>
      <dgm:spPr/>
      <dgm:t>
        <a:bodyPr/>
        <a:lstStyle/>
        <a:p>
          <a:endParaRPr lang="en-US"/>
        </a:p>
      </dgm:t>
    </dgm:pt>
    <dgm:pt modelId="{CC71C9C4-E9CE-EF43-863C-02AC7BA35253}" type="pres">
      <dgm:prSet presAssocID="{FD295F08-2274-A245-8055-D855E1AD1EF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39B5A5B-3538-4247-AB19-5C62718CD0A2}" type="pres">
      <dgm:prSet presAssocID="{DBB13952-C97B-CB42-9FDE-89D192102BB1}" presName="hierRoot1" presStyleCnt="0">
        <dgm:presLayoutVars>
          <dgm:hierBranch val="init"/>
        </dgm:presLayoutVars>
      </dgm:prSet>
      <dgm:spPr/>
    </dgm:pt>
    <dgm:pt modelId="{FF2FC5F1-A984-F548-9E7C-2FEC14F2F232}" type="pres">
      <dgm:prSet presAssocID="{DBB13952-C97B-CB42-9FDE-89D192102BB1}" presName="rootComposite1" presStyleCnt="0"/>
      <dgm:spPr/>
    </dgm:pt>
    <dgm:pt modelId="{3154F376-9FE8-9A4A-9F3F-33E157B2977D}" type="pres">
      <dgm:prSet presAssocID="{DBB13952-C97B-CB42-9FDE-89D192102BB1}" presName="rootText1" presStyleLbl="node0" presStyleIdx="0" presStyleCnt="1" custScaleX="386017" custScaleY="141840" custLinFactNeighborX="-6326" custLinFactNeighborY="-888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0E4C09-FA1C-034D-9726-84CC90B736D3}" type="pres">
      <dgm:prSet presAssocID="{DBB13952-C97B-CB42-9FDE-89D192102BB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D0D4F52-94F6-E14C-BE6F-8BCB7C5421FD}" type="pres">
      <dgm:prSet presAssocID="{DBB13952-C97B-CB42-9FDE-89D192102BB1}" presName="hierChild2" presStyleCnt="0"/>
      <dgm:spPr/>
    </dgm:pt>
    <dgm:pt modelId="{A3102932-58D9-D148-8BC2-6FB47B4A3356}" type="pres">
      <dgm:prSet presAssocID="{8D4A0D55-70A4-4D44-A3EA-CC0678C890D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03F9B9C6-1CAC-4D4E-AA14-0A3FC6227763}" type="pres">
      <dgm:prSet presAssocID="{724B6261-7690-E446-800E-991D3B573843}" presName="hierRoot2" presStyleCnt="0">
        <dgm:presLayoutVars>
          <dgm:hierBranch val="init"/>
        </dgm:presLayoutVars>
      </dgm:prSet>
      <dgm:spPr/>
    </dgm:pt>
    <dgm:pt modelId="{B7ABD009-9CAF-1142-82BA-66721E4FD036}" type="pres">
      <dgm:prSet presAssocID="{724B6261-7690-E446-800E-991D3B573843}" presName="rootComposite" presStyleCnt="0"/>
      <dgm:spPr/>
    </dgm:pt>
    <dgm:pt modelId="{31F70600-F0E3-7242-A538-DBBA7496DBBE}" type="pres">
      <dgm:prSet presAssocID="{724B6261-7690-E446-800E-991D3B573843}" presName="rootText" presStyleLbl="node2" presStyleIdx="0" presStyleCnt="3" custScaleX="114677" custScaleY="74426" custLinFactNeighborX="-822" custLinFactNeighborY="-391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130841-EDB2-EA41-BC87-098085F97C92}" type="pres">
      <dgm:prSet presAssocID="{724B6261-7690-E446-800E-991D3B573843}" presName="rootConnector" presStyleLbl="node2" presStyleIdx="0" presStyleCnt="3"/>
      <dgm:spPr/>
      <dgm:t>
        <a:bodyPr/>
        <a:lstStyle/>
        <a:p>
          <a:endParaRPr lang="en-US"/>
        </a:p>
      </dgm:t>
    </dgm:pt>
    <dgm:pt modelId="{2E056C77-1AEF-D34B-AD08-F5B825ED4E5B}" type="pres">
      <dgm:prSet presAssocID="{724B6261-7690-E446-800E-991D3B573843}" presName="hierChild4" presStyleCnt="0"/>
      <dgm:spPr/>
    </dgm:pt>
    <dgm:pt modelId="{F0E2B71E-088E-9447-ABC6-750CC3F4F774}" type="pres">
      <dgm:prSet presAssocID="{724B6261-7690-E446-800E-991D3B573843}" presName="hierChild5" presStyleCnt="0"/>
      <dgm:spPr/>
    </dgm:pt>
    <dgm:pt modelId="{BD5CAC5F-CB45-C14E-AC93-D54B07CD6A8B}" type="pres">
      <dgm:prSet presAssocID="{7CD4ECE6-5AFF-0940-AC0F-06AA58FEDA8A}" presName="Name37" presStyleLbl="parChTrans1D2" presStyleIdx="1" presStyleCnt="3"/>
      <dgm:spPr/>
      <dgm:t>
        <a:bodyPr/>
        <a:lstStyle/>
        <a:p>
          <a:endParaRPr lang="en-US"/>
        </a:p>
      </dgm:t>
    </dgm:pt>
    <dgm:pt modelId="{B28D2553-5E90-C140-8EFF-BED9FB738CD4}" type="pres">
      <dgm:prSet presAssocID="{9DE25364-E619-C341-A4A2-8BEEDECFB766}" presName="hierRoot2" presStyleCnt="0">
        <dgm:presLayoutVars>
          <dgm:hierBranch val="init"/>
        </dgm:presLayoutVars>
      </dgm:prSet>
      <dgm:spPr/>
    </dgm:pt>
    <dgm:pt modelId="{38A66849-D836-654E-94A9-C6E02B0A9D75}" type="pres">
      <dgm:prSet presAssocID="{9DE25364-E619-C341-A4A2-8BEEDECFB766}" presName="rootComposite" presStyleCnt="0"/>
      <dgm:spPr/>
    </dgm:pt>
    <dgm:pt modelId="{7CC6A24A-7F39-9D4B-A3FB-6023E683050A}" type="pres">
      <dgm:prSet presAssocID="{9DE25364-E619-C341-A4A2-8BEEDECFB766}" presName="rootText" presStyleLbl="node2" presStyleIdx="1" presStyleCnt="3" custScaleX="113417" custScaleY="73164" custLinFactNeighborX="-2326" custLinFactNeighborY="-391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90730C-4BE7-7040-A154-57E62DA34AC0}" type="pres">
      <dgm:prSet presAssocID="{9DE25364-E619-C341-A4A2-8BEEDECFB766}" presName="rootConnector" presStyleLbl="node2" presStyleIdx="1" presStyleCnt="3"/>
      <dgm:spPr/>
      <dgm:t>
        <a:bodyPr/>
        <a:lstStyle/>
        <a:p>
          <a:endParaRPr lang="en-US"/>
        </a:p>
      </dgm:t>
    </dgm:pt>
    <dgm:pt modelId="{E83F2343-8AD6-3746-97BE-CB224586600A}" type="pres">
      <dgm:prSet presAssocID="{9DE25364-E619-C341-A4A2-8BEEDECFB766}" presName="hierChild4" presStyleCnt="0"/>
      <dgm:spPr/>
    </dgm:pt>
    <dgm:pt modelId="{5B2D7AA2-9935-9641-A311-44D4896B0ED9}" type="pres">
      <dgm:prSet presAssocID="{9DE25364-E619-C341-A4A2-8BEEDECFB766}" presName="hierChild5" presStyleCnt="0"/>
      <dgm:spPr/>
    </dgm:pt>
    <dgm:pt modelId="{54461CF1-65BD-AB44-A526-381A3BBDFA08}" type="pres">
      <dgm:prSet presAssocID="{427D8785-E26B-8E4D-889A-FF37F88E43D3}" presName="Name37" presStyleLbl="parChTrans1D2" presStyleIdx="2" presStyleCnt="3"/>
      <dgm:spPr/>
      <dgm:t>
        <a:bodyPr/>
        <a:lstStyle/>
        <a:p>
          <a:endParaRPr lang="en-US"/>
        </a:p>
      </dgm:t>
    </dgm:pt>
    <dgm:pt modelId="{B607ADBA-D279-7348-9EC5-5C997321A12D}" type="pres">
      <dgm:prSet presAssocID="{E31EDB81-E113-964A-9049-3A0CF49F46A1}" presName="hierRoot2" presStyleCnt="0">
        <dgm:presLayoutVars>
          <dgm:hierBranch val="init"/>
        </dgm:presLayoutVars>
      </dgm:prSet>
      <dgm:spPr/>
    </dgm:pt>
    <dgm:pt modelId="{E65C6803-0752-CB40-9970-C03AF8230C6F}" type="pres">
      <dgm:prSet presAssocID="{E31EDB81-E113-964A-9049-3A0CF49F46A1}" presName="rootComposite" presStyleCnt="0"/>
      <dgm:spPr/>
    </dgm:pt>
    <dgm:pt modelId="{79DEA989-5D96-854D-897E-3726C7BDE97A}" type="pres">
      <dgm:prSet presAssocID="{E31EDB81-E113-964A-9049-3A0CF49F46A1}" presName="rootText" presStyleLbl="node2" presStyleIdx="2" presStyleCnt="3" custScaleX="114677" custScaleY="73164" custLinFactNeighborX="154" custLinFactNeighborY="-384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6EF7D5-671D-C34D-82A6-45696F5FCAA0}" type="pres">
      <dgm:prSet presAssocID="{E31EDB81-E113-964A-9049-3A0CF49F46A1}" presName="rootConnector" presStyleLbl="node2" presStyleIdx="2" presStyleCnt="3"/>
      <dgm:spPr/>
      <dgm:t>
        <a:bodyPr/>
        <a:lstStyle/>
        <a:p>
          <a:endParaRPr lang="en-US"/>
        </a:p>
      </dgm:t>
    </dgm:pt>
    <dgm:pt modelId="{58D9341B-8BDC-A64B-ADC7-C2C371C79243}" type="pres">
      <dgm:prSet presAssocID="{E31EDB81-E113-964A-9049-3A0CF49F46A1}" presName="hierChild4" presStyleCnt="0"/>
      <dgm:spPr/>
    </dgm:pt>
    <dgm:pt modelId="{49B5A2C9-9141-9F42-99B6-543A98F9008C}" type="pres">
      <dgm:prSet presAssocID="{E31EDB81-E113-964A-9049-3A0CF49F46A1}" presName="hierChild5" presStyleCnt="0"/>
      <dgm:spPr/>
    </dgm:pt>
    <dgm:pt modelId="{E9138DD0-97D5-F043-A890-CE2D0126DDAE}" type="pres">
      <dgm:prSet presAssocID="{DBB13952-C97B-CB42-9FDE-89D192102BB1}" presName="hierChild3" presStyleCnt="0"/>
      <dgm:spPr/>
    </dgm:pt>
  </dgm:ptLst>
  <dgm:cxnLst>
    <dgm:cxn modelId="{08251355-4304-44F5-B8C5-E968D9D3F660}" type="presOf" srcId="{7CD4ECE6-5AFF-0940-AC0F-06AA58FEDA8A}" destId="{BD5CAC5F-CB45-C14E-AC93-D54B07CD6A8B}" srcOrd="0" destOrd="0" presId="urn:microsoft.com/office/officeart/2005/8/layout/orgChart1"/>
    <dgm:cxn modelId="{3CAE3E5A-F268-47CA-8191-DDC135A29601}" type="presOf" srcId="{9DE25364-E619-C341-A4A2-8BEEDECFB766}" destId="{7CC6A24A-7F39-9D4B-A3FB-6023E683050A}" srcOrd="0" destOrd="0" presId="urn:microsoft.com/office/officeart/2005/8/layout/orgChart1"/>
    <dgm:cxn modelId="{CCBBA909-8860-344B-A79E-589E516D4E15}" srcId="{DBB13952-C97B-CB42-9FDE-89D192102BB1}" destId="{724B6261-7690-E446-800E-991D3B573843}" srcOrd="0" destOrd="0" parTransId="{8D4A0D55-70A4-4D44-A3EA-CC0678C890DA}" sibTransId="{D74BC603-4913-BF42-AF8D-843113517D50}"/>
    <dgm:cxn modelId="{50A5B46B-4F59-4AE0-981E-7AA6595F16F4}" type="presOf" srcId="{9DE25364-E619-C341-A4A2-8BEEDECFB766}" destId="{0390730C-4BE7-7040-A154-57E62DA34AC0}" srcOrd="1" destOrd="0" presId="urn:microsoft.com/office/officeart/2005/8/layout/orgChart1"/>
    <dgm:cxn modelId="{C8FA642C-9D40-488F-8604-25EB1CE012A0}" type="presOf" srcId="{DBB13952-C97B-CB42-9FDE-89D192102BB1}" destId="{F20E4C09-FA1C-034D-9726-84CC90B736D3}" srcOrd="1" destOrd="0" presId="urn:microsoft.com/office/officeart/2005/8/layout/orgChart1"/>
    <dgm:cxn modelId="{82CEF8C7-8AE9-4E6E-8EDE-CF88B483E697}" type="presOf" srcId="{DBB13952-C97B-CB42-9FDE-89D192102BB1}" destId="{3154F376-9FE8-9A4A-9F3F-33E157B2977D}" srcOrd="0" destOrd="0" presId="urn:microsoft.com/office/officeart/2005/8/layout/orgChart1"/>
    <dgm:cxn modelId="{9BBA95D0-C8CA-4D15-A146-932646EDDC27}" type="presOf" srcId="{8D4A0D55-70A4-4D44-A3EA-CC0678C890DA}" destId="{A3102932-58D9-D148-8BC2-6FB47B4A3356}" srcOrd="0" destOrd="0" presId="urn:microsoft.com/office/officeart/2005/8/layout/orgChart1"/>
    <dgm:cxn modelId="{DA0918C1-80A7-0F4A-BCB6-7A04DA5FDC05}" srcId="{DBB13952-C97B-CB42-9FDE-89D192102BB1}" destId="{9DE25364-E619-C341-A4A2-8BEEDECFB766}" srcOrd="1" destOrd="0" parTransId="{7CD4ECE6-5AFF-0940-AC0F-06AA58FEDA8A}" sibTransId="{01341EB2-113A-0346-A031-C34863A29386}"/>
    <dgm:cxn modelId="{8FA9025A-C9C1-4EB5-9340-B3F43EC44247}" type="presOf" srcId="{FD295F08-2274-A245-8055-D855E1AD1EFA}" destId="{CC71C9C4-E9CE-EF43-863C-02AC7BA35253}" srcOrd="0" destOrd="0" presId="urn:microsoft.com/office/officeart/2005/8/layout/orgChart1"/>
    <dgm:cxn modelId="{D6C11D62-05E3-4FAC-863B-CD70AE0323F7}" type="presOf" srcId="{427D8785-E26B-8E4D-889A-FF37F88E43D3}" destId="{54461CF1-65BD-AB44-A526-381A3BBDFA08}" srcOrd="0" destOrd="0" presId="urn:microsoft.com/office/officeart/2005/8/layout/orgChart1"/>
    <dgm:cxn modelId="{EF7D3428-F19A-184A-B2AE-75414A8FC57D}" srcId="{DBB13952-C97B-CB42-9FDE-89D192102BB1}" destId="{E31EDB81-E113-964A-9049-3A0CF49F46A1}" srcOrd="2" destOrd="0" parTransId="{427D8785-E26B-8E4D-889A-FF37F88E43D3}" sibTransId="{2014DBD9-FB0B-5D48-A803-757FE7419CC0}"/>
    <dgm:cxn modelId="{16E2E582-897A-40C3-B863-81765B10A4A3}" type="presOf" srcId="{724B6261-7690-E446-800E-991D3B573843}" destId="{31F70600-F0E3-7242-A538-DBBA7496DBBE}" srcOrd="0" destOrd="0" presId="urn:microsoft.com/office/officeart/2005/8/layout/orgChart1"/>
    <dgm:cxn modelId="{9C8206DF-4985-4CF3-8C6D-011BD913BA6B}" type="presOf" srcId="{E31EDB81-E113-964A-9049-3A0CF49F46A1}" destId="{0A6EF7D5-671D-C34D-82A6-45696F5FCAA0}" srcOrd="1" destOrd="0" presId="urn:microsoft.com/office/officeart/2005/8/layout/orgChart1"/>
    <dgm:cxn modelId="{993B50C2-6789-4E99-A835-B8ED0FB1EAC9}" type="presOf" srcId="{E31EDB81-E113-964A-9049-3A0CF49F46A1}" destId="{79DEA989-5D96-854D-897E-3726C7BDE97A}" srcOrd="0" destOrd="0" presId="urn:microsoft.com/office/officeart/2005/8/layout/orgChart1"/>
    <dgm:cxn modelId="{43F21D8C-3100-2042-82D8-095EB35C3166}" srcId="{FD295F08-2274-A245-8055-D855E1AD1EFA}" destId="{DBB13952-C97B-CB42-9FDE-89D192102BB1}" srcOrd="0" destOrd="0" parTransId="{79EC099A-D24F-2847-82F8-E0176A59B0AC}" sibTransId="{3A25E98D-84E8-0445-B678-85B9E5EE3FC4}"/>
    <dgm:cxn modelId="{D2CCDC99-092B-47E3-9616-4D349FEAAC1C}" type="presOf" srcId="{724B6261-7690-E446-800E-991D3B573843}" destId="{9B130841-EDB2-EA41-BC87-098085F97C92}" srcOrd="1" destOrd="0" presId="urn:microsoft.com/office/officeart/2005/8/layout/orgChart1"/>
    <dgm:cxn modelId="{525FEF3E-008B-4991-AD92-6773B265CA18}" type="presParOf" srcId="{CC71C9C4-E9CE-EF43-863C-02AC7BA35253}" destId="{039B5A5B-3538-4247-AB19-5C62718CD0A2}" srcOrd="0" destOrd="0" presId="urn:microsoft.com/office/officeart/2005/8/layout/orgChart1"/>
    <dgm:cxn modelId="{44C1C3BE-795A-4CFF-A3CD-2757ADC3B785}" type="presParOf" srcId="{039B5A5B-3538-4247-AB19-5C62718CD0A2}" destId="{FF2FC5F1-A984-F548-9E7C-2FEC14F2F232}" srcOrd="0" destOrd="0" presId="urn:microsoft.com/office/officeart/2005/8/layout/orgChart1"/>
    <dgm:cxn modelId="{56F2D126-C53E-4488-8383-97BF75BE68A6}" type="presParOf" srcId="{FF2FC5F1-A984-F548-9E7C-2FEC14F2F232}" destId="{3154F376-9FE8-9A4A-9F3F-33E157B2977D}" srcOrd="0" destOrd="0" presId="urn:microsoft.com/office/officeart/2005/8/layout/orgChart1"/>
    <dgm:cxn modelId="{E1D603EB-7AC0-4318-8A27-CFC8C3CC8FAD}" type="presParOf" srcId="{FF2FC5F1-A984-F548-9E7C-2FEC14F2F232}" destId="{F20E4C09-FA1C-034D-9726-84CC90B736D3}" srcOrd="1" destOrd="0" presId="urn:microsoft.com/office/officeart/2005/8/layout/orgChart1"/>
    <dgm:cxn modelId="{D49CEAD1-EC99-43FB-A81D-34C198C37CDD}" type="presParOf" srcId="{039B5A5B-3538-4247-AB19-5C62718CD0A2}" destId="{2D0D4F52-94F6-E14C-BE6F-8BCB7C5421FD}" srcOrd="1" destOrd="0" presId="urn:microsoft.com/office/officeart/2005/8/layout/orgChart1"/>
    <dgm:cxn modelId="{AABB9544-8D93-4A36-97B8-F3CB6D872064}" type="presParOf" srcId="{2D0D4F52-94F6-E14C-BE6F-8BCB7C5421FD}" destId="{A3102932-58D9-D148-8BC2-6FB47B4A3356}" srcOrd="0" destOrd="0" presId="urn:microsoft.com/office/officeart/2005/8/layout/orgChart1"/>
    <dgm:cxn modelId="{AE5AEE37-B28D-4E7B-949C-82A27E044A3B}" type="presParOf" srcId="{2D0D4F52-94F6-E14C-BE6F-8BCB7C5421FD}" destId="{03F9B9C6-1CAC-4D4E-AA14-0A3FC6227763}" srcOrd="1" destOrd="0" presId="urn:microsoft.com/office/officeart/2005/8/layout/orgChart1"/>
    <dgm:cxn modelId="{44F4CA30-67CB-41F5-A8B3-BFF286E5E6F9}" type="presParOf" srcId="{03F9B9C6-1CAC-4D4E-AA14-0A3FC6227763}" destId="{B7ABD009-9CAF-1142-82BA-66721E4FD036}" srcOrd="0" destOrd="0" presId="urn:microsoft.com/office/officeart/2005/8/layout/orgChart1"/>
    <dgm:cxn modelId="{E2A7BE9C-9C36-4554-BBC3-7EC9751DF4AB}" type="presParOf" srcId="{B7ABD009-9CAF-1142-82BA-66721E4FD036}" destId="{31F70600-F0E3-7242-A538-DBBA7496DBBE}" srcOrd="0" destOrd="0" presId="urn:microsoft.com/office/officeart/2005/8/layout/orgChart1"/>
    <dgm:cxn modelId="{5F5877E2-92F5-4284-B82D-792865E94CBC}" type="presParOf" srcId="{B7ABD009-9CAF-1142-82BA-66721E4FD036}" destId="{9B130841-EDB2-EA41-BC87-098085F97C92}" srcOrd="1" destOrd="0" presId="urn:microsoft.com/office/officeart/2005/8/layout/orgChart1"/>
    <dgm:cxn modelId="{4315CE7B-3B19-4E73-868C-75A8AA953B47}" type="presParOf" srcId="{03F9B9C6-1CAC-4D4E-AA14-0A3FC6227763}" destId="{2E056C77-1AEF-D34B-AD08-F5B825ED4E5B}" srcOrd="1" destOrd="0" presId="urn:microsoft.com/office/officeart/2005/8/layout/orgChart1"/>
    <dgm:cxn modelId="{0E5ED8F5-A5B2-4883-BE4A-A6E67E49CDBD}" type="presParOf" srcId="{03F9B9C6-1CAC-4D4E-AA14-0A3FC6227763}" destId="{F0E2B71E-088E-9447-ABC6-750CC3F4F774}" srcOrd="2" destOrd="0" presId="urn:microsoft.com/office/officeart/2005/8/layout/orgChart1"/>
    <dgm:cxn modelId="{69CE9048-DEC4-449F-8E52-DF4AD762AB87}" type="presParOf" srcId="{2D0D4F52-94F6-E14C-BE6F-8BCB7C5421FD}" destId="{BD5CAC5F-CB45-C14E-AC93-D54B07CD6A8B}" srcOrd="2" destOrd="0" presId="urn:microsoft.com/office/officeart/2005/8/layout/orgChart1"/>
    <dgm:cxn modelId="{227664EA-4067-4863-B38F-1C74912D5207}" type="presParOf" srcId="{2D0D4F52-94F6-E14C-BE6F-8BCB7C5421FD}" destId="{B28D2553-5E90-C140-8EFF-BED9FB738CD4}" srcOrd="3" destOrd="0" presId="urn:microsoft.com/office/officeart/2005/8/layout/orgChart1"/>
    <dgm:cxn modelId="{0DC60475-6CA6-4A7D-BC29-21FFCCDD598B}" type="presParOf" srcId="{B28D2553-5E90-C140-8EFF-BED9FB738CD4}" destId="{38A66849-D836-654E-94A9-C6E02B0A9D75}" srcOrd="0" destOrd="0" presId="urn:microsoft.com/office/officeart/2005/8/layout/orgChart1"/>
    <dgm:cxn modelId="{E912D7D1-F3D5-4E06-81B7-4DF34EBB10E8}" type="presParOf" srcId="{38A66849-D836-654E-94A9-C6E02B0A9D75}" destId="{7CC6A24A-7F39-9D4B-A3FB-6023E683050A}" srcOrd="0" destOrd="0" presId="urn:microsoft.com/office/officeart/2005/8/layout/orgChart1"/>
    <dgm:cxn modelId="{A4DC1A90-7B60-4E17-A9CA-9713A1FFF542}" type="presParOf" srcId="{38A66849-D836-654E-94A9-C6E02B0A9D75}" destId="{0390730C-4BE7-7040-A154-57E62DA34AC0}" srcOrd="1" destOrd="0" presId="urn:microsoft.com/office/officeart/2005/8/layout/orgChart1"/>
    <dgm:cxn modelId="{9EEF5E48-B4AB-46E2-8F4C-C3F13AE0A18F}" type="presParOf" srcId="{B28D2553-5E90-C140-8EFF-BED9FB738CD4}" destId="{E83F2343-8AD6-3746-97BE-CB224586600A}" srcOrd="1" destOrd="0" presId="urn:microsoft.com/office/officeart/2005/8/layout/orgChart1"/>
    <dgm:cxn modelId="{67C86FE1-449B-4B7C-8B78-CFE1B55AEFD7}" type="presParOf" srcId="{B28D2553-5E90-C140-8EFF-BED9FB738CD4}" destId="{5B2D7AA2-9935-9641-A311-44D4896B0ED9}" srcOrd="2" destOrd="0" presId="urn:microsoft.com/office/officeart/2005/8/layout/orgChart1"/>
    <dgm:cxn modelId="{5C6C2DB8-FEB8-449C-BB45-BFC5571D0657}" type="presParOf" srcId="{2D0D4F52-94F6-E14C-BE6F-8BCB7C5421FD}" destId="{54461CF1-65BD-AB44-A526-381A3BBDFA08}" srcOrd="4" destOrd="0" presId="urn:microsoft.com/office/officeart/2005/8/layout/orgChart1"/>
    <dgm:cxn modelId="{9CADEC40-835B-418E-ADEA-B446D8855CD4}" type="presParOf" srcId="{2D0D4F52-94F6-E14C-BE6F-8BCB7C5421FD}" destId="{B607ADBA-D279-7348-9EC5-5C997321A12D}" srcOrd="5" destOrd="0" presId="urn:microsoft.com/office/officeart/2005/8/layout/orgChart1"/>
    <dgm:cxn modelId="{16231E1E-3A95-4905-B7E6-F48260EE8A70}" type="presParOf" srcId="{B607ADBA-D279-7348-9EC5-5C997321A12D}" destId="{E65C6803-0752-CB40-9970-C03AF8230C6F}" srcOrd="0" destOrd="0" presId="urn:microsoft.com/office/officeart/2005/8/layout/orgChart1"/>
    <dgm:cxn modelId="{1823D5D7-0DAD-42AA-8B94-7AE7D9232431}" type="presParOf" srcId="{E65C6803-0752-CB40-9970-C03AF8230C6F}" destId="{79DEA989-5D96-854D-897E-3726C7BDE97A}" srcOrd="0" destOrd="0" presId="urn:microsoft.com/office/officeart/2005/8/layout/orgChart1"/>
    <dgm:cxn modelId="{2FD15CEC-2245-42D5-9A68-813942507C76}" type="presParOf" srcId="{E65C6803-0752-CB40-9970-C03AF8230C6F}" destId="{0A6EF7D5-671D-C34D-82A6-45696F5FCAA0}" srcOrd="1" destOrd="0" presId="urn:microsoft.com/office/officeart/2005/8/layout/orgChart1"/>
    <dgm:cxn modelId="{989B283F-1171-4811-979F-616F3C6A811E}" type="presParOf" srcId="{B607ADBA-D279-7348-9EC5-5C997321A12D}" destId="{58D9341B-8BDC-A64B-ADC7-C2C371C79243}" srcOrd="1" destOrd="0" presId="urn:microsoft.com/office/officeart/2005/8/layout/orgChart1"/>
    <dgm:cxn modelId="{3008238C-9243-4813-8E8C-F7488C35721F}" type="presParOf" srcId="{B607ADBA-D279-7348-9EC5-5C997321A12D}" destId="{49B5A2C9-9141-9F42-99B6-543A98F9008C}" srcOrd="2" destOrd="0" presId="urn:microsoft.com/office/officeart/2005/8/layout/orgChart1"/>
    <dgm:cxn modelId="{07C77DB5-EE30-4D44-8934-2DEAD98EA17A}" type="presParOf" srcId="{039B5A5B-3538-4247-AB19-5C62718CD0A2}" destId="{E9138DD0-97D5-F043-A890-CE2D0126DDAE}" srcOrd="2" destOrd="0" presId="urn:microsoft.com/office/officeart/2005/8/layout/orgChar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295F08-2274-A245-8055-D855E1AD1EFA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B030BE-2BE7-0C48-8140-D49BE10F05CD}">
      <dgm:prSet phldrT="[Text]"/>
      <dgm:spPr/>
      <dgm:t>
        <a:bodyPr/>
        <a:lstStyle/>
        <a:p>
          <a:r>
            <a:rPr lang="en-US" dirty="0"/>
            <a:t>Geography</a:t>
          </a:r>
        </a:p>
      </dgm:t>
    </dgm:pt>
    <dgm:pt modelId="{1BB60AD8-61B3-A845-B1B7-0A1C5850550A}" type="parTrans" cxnId="{32EBC8A3-F849-424B-AEE0-299C3854F7CD}">
      <dgm:prSet/>
      <dgm:spPr/>
      <dgm:t>
        <a:bodyPr/>
        <a:lstStyle/>
        <a:p>
          <a:endParaRPr lang="en-US"/>
        </a:p>
      </dgm:t>
    </dgm:pt>
    <dgm:pt modelId="{CEB5A751-7ADC-7140-92E9-BD7A3A37171D}" type="sibTrans" cxnId="{32EBC8A3-F849-424B-AEE0-299C3854F7CD}">
      <dgm:prSet/>
      <dgm:spPr/>
      <dgm:t>
        <a:bodyPr/>
        <a:lstStyle/>
        <a:p>
          <a:endParaRPr lang="en-US"/>
        </a:p>
      </dgm:t>
    </dgm:pt>
    <dgm:pt modelId="{771FF739-B29C-0947-ACA9-10A41A30050F}">
      <dgm:prSet phldrT="[Text]"/>
      <dgm:spPr/>
      <dgm:t>
        <a:bodyPr/>
        <a:lstStyle/>
        <a:p>
          <a:r>
            <a:rPr lang="en-US" dirty="0"/>
            <a:t>Segment</a:t>
          </a:r>
        </a:p>
      </dgm:t>
    </dgm:pt>
    <dgm:pt modelId="{DB39F7D2-5F7A-2E44-B520-FF7FC5B75191}" type="parTrans" cxnId="{B8731042-E00D-2948-8863-E2E7C597338F}">
      <dgm:prSet/>
      <dgm:spPr/>
      <dgm:t>
        <a:bodyPr/>
        <a:lstStyle/>
        <a:p>
          <a:endParaRPr lang="en-US"/>
        </a:p>
      </dgm:t>
    </dgm:pt>
    <dgm:pt modelId="{AE0CD7F6-476E-BE45-B95D-8F784D3D5F06}" type="sibTrans" cxnId="{B8731042-E00D-2948-8863-E2E7C597338F}">
      <dgm:prSet/>
      <dgm:spPr/>
      <dgm:t>
        <a:bodyPr/>
        <a:lstStyle/>
        <a:p>
          <a:endParaRPr lang="en-US"/>
        </a:p>
      </dgm:t>
    </dgm:pt>
    <dgm:pt modelId="{49C64B27-30ED-3348-BDE3-BF9B082A30D3}">
      <dgm:prSet phldrT="[Text]"/>
      <dgm:spPr/>
      <dgm:t>
        <a:bodyPr/>
        <a:lstStyle/>
        <a:p>
          <a:r>
            <a:rPr lang="en-US" dirty="0" smtClean="0"/>
            <a:t>INDIA (18%)</a:t>
          </a:r>
          <a:endParaRPr lang="en-US" dirty="0"/>
        </a:p>
      </dgm:t>
    </dgm:pt>
    <dgm:pt modelId="{92FADF62-D05F-FF4B-8C45-D28778514432}" type="parTrans" cxnId="{204353B3-C807-7249-A38F-2EEBA4A09BB5}">
      <dgm:prSet/>
      <dgm:spPr/>
      <dgm:t>
        <a:bodyPr/>
        <a:lstStyle/>
        <a:p>
          <a:endParaRPr lang="en-US"/>
        </a:p>
      </dgm:t>
    </dgm:pt>
    <dgm:pt modelId="{2224F00C-590F-BD4A-B6F5-EDED41304F7C}" type="sibTrans" cxnId="{204353B3-C807-7249-A38F-2EEBA4A09BB5}">
      <dgm:prSet/>
      <dgm:spPr/>
      <dgm:t>
        <a:bodyPr/>
        <a:lstStyle/>
        <a:p>
          <a:endParaRPr lang="en-US"/>
        </a:p>
      </dgm:t>
    </dgm:pt>
    <dgm:pt modelId="{DF055E0B-A4C9-8E49-A903-CE1AAC56A429}">
      <dgm:prSet phldrT="[Text]"/>
      <dgm:spPr/>
      <dgm:t>
        <a:bodyPr/>
        <a:lstStyle/>
        <a:p>
          <a:r>
            <a:rPr lang="en-US" dirty="0"/>
            <a:t>Export</a:t>
          </a:r>
        </a:p>
      </dgm:t>
    </dgm:pt>
    <dgm:pt modelId="{60A91E0E-0080-9B4A-BB10-2984C5811807}" type="parTrans" cxnId="{92E87B11-2D98-404F-A48E-A5B6A4E303EA}">
      <dgm:prSet/>
      <dgm:spPr/>
      <dgm:t>
        <a:bodyPr/>
        <a:lstStyle/>
        <a:p>
          <a:endParaRPr lang="en-US"/>
        </a:p>
      </dgm:t>
    </dgm:pt>
    <dgm:pt modelId="{98D36EBA-EF57-6943-84B5-21470E11A4B9}" type="sibTrans" cxnId="{92E87B11-2D98-404F-A48E-A5B6A4E303EA}">
      <dgm:prSet/>
      <dgm:spPr/>
      <dgm:t>
        <a:bodyPr/>
        <a:lstStyle/>
        <a:p>
          <a:endParaRPr lang="en-US"/>
        </a:p>
      </dgm:t>
    </dgm:pt>
    <dgm:pt modelId="{113ABB4A-F01F-B047-A57A-C5C3284EC3C1}">
      <dgm:prSet phldrT="[Text]"/>
      <dgm:spPr/>
      <dgm:t>
        <a:bodyPr/>
        <a:lstStyle/>
        <a:p>
          <a:r>
            <a:rPr lang="en-US" dirty="0" smtClean="0"/>
            <a:t>LATIN AMERICA (10%)</a:t>
          </a:r>
          <a:endParaRPr lang="en-US" dirty="0"/>
        </a:p>
      </dgm:t>
    </dgm:pt>
    <dgm:pt modelId="{5785B833-1EA5-1340-AAAB-03E21FD64316}" type="parTrans" cxnId="{E022405D-A3DF-474E-8B9A-CACDEF0EB096}">
      <dgm:prSet/>
      <dgm:spPr/>
      <dgm:t>
        <a:bodyPr/>
        <a:lstStyle/>
        <a:p>
          <a:endParaRPr lang="en-US"/>
        </a:p>
      </dgm:t>
    </dgm:pt>
    <dgm:pt modelId="{ED24B382-D5F9-4543-AF8B-7E2BE49B7209}" type="sibTrans" cxnId="{E022405D-A3DF-474E-8B9A-CACDEF0EB096}">
      <dgm:prSet/>
      <dgm:spPr/>
      <dgm:t>
        <a:bodyPr/>
        <a:lstStyle/>
        <a:p>
          <a:endParaRPr lang="en-US"/>
        </a:p>
      </dgm:t>
    </dgm:pt>
    <dgm:pt modelId="{D006CDDA-7ABA-D141-8BFE-32C9FA424BA9}">
      <dgm:prSet phldrT="[Text]"/>
      <dgm:spPr/>
      <dgm:t>
        <a:bodyPr/>
        <a:lstStyle/>
        <a:p>
          <a:r>
            <a:rPr lang="en-US" dirty="0" smtClean="0"/>
            <a:t>AMEA (4%)</a:t>
          </a:r>
          <a:endParaRPr lang="en-US" dirty="0"/>
        </a:p>
      </dgm:t>
    </dgm:pt>
    <dgm:pt modelId="{EB8201DB-7C21-5044-AF0F-35000E81960F}" type="parTrans" cxnId="{49F64BB8-B32F-A94D-9468-2111B5805697}">
      <dgm:prSet/>
      <dgm:spPr/>
      <dgm:t>
        <a:bodyPr/>
        <a:lstStyle/>
        <a:p>
          <a:endParaRPr lang="en-US"/>
        </a:p>
      </dgm:t>
    </dgm:pt>
    <dgm:pt modelId="{A8C8903C-0CEC-CA42-B34B-864FCCE9988D}" type="sibTrans" cxnId="{49F64BB8-B32F-A94D-9468-2111B5805697}">
      <dgm:prSet/>
      <dgm:spPr/>
      <dgm:t>
        <a:bodyPr/>
        <a:lstStyle/>
        <a:p>
          <a:endParaRPr lang="en-US"/>
        </a:p>
      </dgm:t>
    </dgm:pt>
    <dgm:pt modelId="{6C7B325C-D578-4045-B7F1-9466EC44E201}">
      <dgm:prSet phldrT="[Text]"/>
      <dgm:spPr/>
      <dgm:t>
        <a:bodyPr/>
        <a:lstStyle/>
        <a:p>
          <a:r>
            <a:rPr lang="en-US" dirty="0" smtClean="0"/>
            <a:t>CANADA (4%)</a:t>
          </a:r>
        </a:p>
      </dgm:t>
    </dgm:pt>
    <dgm:pt modelId="{00691C88-138B-4D49-A9F6-471950094140}" type="parTrans" cxnId="{6FABC6F4-EEC0-3440-9BB2-B0B762869ADC}">
      <dgm:prSet/>
      <dgm:spPr/>
      <dgm:t>
        <a:bodyPr/>
        <a:lstStyle/>
        <a:p>
          <a:endParaRPr lang="en-US"/>
        </a:p>
      </dgm:t>
    </dgm:pt>
    <dgm:pt modelId="{EA2CE076-E6CD-EF48-BA5F-B0547C41E3F5}" type="sibTrans" cxnId="{6FABC6F4-EEC0-3440-9BB2-B0B762869ADC}">
      <dgm:prSet/>
      <dgm:spPr/>
      <dgm:t>
        <a:bodyPr/>
        <a:lstStyle/>
        <a:p>
          <a:endParaRPr lang="en-US"/>
        </a:p>
      </dgm:t>
    </dgm:pt>
    <dgm:pt modelId="{78F385DB-1A17-D945-BFB3-043B8ADC387B}">
      <dgm:prSet phldrT="[Text]"/>
      <dgm:spPr/>
      <dgm:t>
        <a:bodyPr/>
        <a:lstStyle/>
        <a:p>
          <a:r>
            <a:rPr lang="en-US" dirty="0" err="1"/>
            <a:t>Actue</a:t>
          </a:r>
          <a:r>
            <a:rPr lang="en-US" dirty="0"/>
            <a:t> </a:t>
          </a:r>
          <a:r>
            <a:rPr lang="en-US" dirty="0" smtClean="0"/>
            <a:t>Product </a:t>
          </a:r>
        </a:p>
        <a:p>
          <a:r>
            <a:rPr lang="en-US" dirty="0" smtClean="0"/>
            <a:t>( 60-75%)</a:t>
          </a:r>
          <a:endParaRPr lang="en-US" dirty="0"/>
        </a:p>
      </dgm:t>
    </dgm:pt>
    <dgm:pt modelId="{1B2EA49E-FC1E-6344-B8C1-AAAE85685323}" type="parTrans" cxnId="{58F56FB2-4264-5E4F-9578-943BEF8B4272}">
      <dgm:prSet/>
      <dgm:spPr/>
      <dgm:t>
        <a:bodyPr/>
        <a:lstStyle/>
        <a:p>
          <a:endParaRPr lang="en-US"/>
        </a:p>
      </dgm:t>
    </dgm:pt>
    <dgm:pt modelId="{4B0D57B6-ACDB-914A-8ED1-3F559A76F738}" type="sibTrans" cxnId="{58F56FB2-4264-5E4F-9578-943BEF8B4272}">
      <dgm:prSet/>
      <dgm:spPr/>
      <dgm:t>
        <a:bodyPr/>
        <a:lstStyle/>
        <a:p>
          <a:endParaRPr lang="en-US"/>
        </a:p>
      </dgm:t>
    </dgm:pt>
    <dgm:pt modelId="{F2CC5E0C-DF50-D44B-98B2-2DF76651611A}">
      <dgm:prSet phldrT="[Text]"/>
      <dgm:spPr/>
      <dgm:t>
        <a:bodyPr/>
        <a:lstStyle/>
        <a:p>
          <a:r>
            <a:rPr lang="en-US" dirty="0"/>
            <a:t>Chronic </a:t>
          </a:r>
          <a:r>
            <a:rPr lang="en-US" dirty="0" smtClean="0"/>
            <a:t>Product (25-40%) </a:t>
          </a:r>
          <a:endParaRPr lang="en-US" dirty="0"/>
        </a:p>
      </dgm:t>
    </dgm:pt>
    <dgm:pt modelId="{CE1B3A34-5B05-384E-90FE-B71F289FC881}" type="parTrans" cxnId="{D78CEB3B-D662-E84B-88D6-7FF5F2ACD035}">
      <dgm:prSet/>
      <dgm:spPr/>
      <dgm:t>
        <a:bodyPr/>
        <a:lstStyle/>
        <a:p>
          <a:endParaRPr lang="en-US"/>
        </a:p>
      </dgm:t>
    </dgm:pt>
    <dgm:pt modelId="{3BBB8183-D990-6442-B1F0-28F02B01AE99}" type="sibTrans" cxnId="{D78CEB3B-D662-E84B-88D6-7FF5F2ACD035}">
      <dgm:prSet/>
      <dgm:spPr/>
      <dgm:t>
        <a:bodyPr/>
        <a:lstStyle/>
        <a:p>
          <a:endParaRPr lang="en-US"/>
        </a:p>
      </dgm:t>
    </dgm:pt>
    <dgm:pt modelId="{724B6261-7690-E446-800E-991D3B573843}">
      <dgm:prSet phldrT="[Text]"/>
      <dgm:spPr/>
      <dgm:t>
        <a:bodyPr/>
        <a:lstStyle/>
        <a:p>
          <a:r>
            <a:rPr lang="en-US" dirty="0" smtClean="0"/>
            <a:t>API(</a:t>
          </a:r>
          <a:r>
            <a:rPr lang="en-IN" b="0" i="0" u="none" dirty="0" smtClean="0"/>
            <a:t>522.18 CRORES</a:t>
          </a:r>
          <a:r>
            <a:rPr lang="en-US" dirty="0" smtClean="0"/>
            <a:t>)</a:t>
          </a:r>
          <a:endParaRPr lang="en-US" dirty="0"/>
        </a:p>
      </dgm:t>
    </dgm:pt>
    <dgm:pt modelId="{D74BC603-4913-BF42-AF8D-843113517D50}" type="sibTrans" cxnId="{CCBBA909-8860-344B-A79E-589E516D4E15}">
      <dgm:prSet/>
      <dgm:spPr/>
      <dgm:t>
        <a:bodyPr/>
        <a:lstStyle/>
        <a:p>
          <a:endParaRPr lang="en-US"/>
        </a:p>
      </dgm:t>
    </dgm:pt>
    <dgm:pt modelId="{8D4A0D55-70A4-4D44-A3EA-CC0678C890DA}" type="parTrans" cxnId="{CCBBA909-8860-344B-A79E-589E516D4E15}">
      <dgm:prSet/>
      <dgm:spPr/>
      <dgm:t>
        <a:bodyPr/>
        <a:lstStyle/>
        <a:p>
          <a:endParaRPr lang="en-US"/>
        </a:p>
      </dgm:t>
    </dgm:pt>
    <dgm:pt modelId="{352C40F3-71C8-534A-B1F6-DEA0B72E9748}">
      <dgm:prSet phldrT="[Text]"/>
      <dgm:spPr/>
      <dgm:t>
        <a:bodyPr/>
        <a:lstStyle/>
        <a:p>
          <a:r>
            <a:rPr lang="en-US" dirty="0" smtClean="0"/>
            <a:t>EUROPE (25%)</a:t>
          </a:r>
          <a:endParaRPr lang="en-US" dirty="0"/>
        </a:p>
      </dgm:t>
    </dgm:pt>
    <dgm:pt modelId="{FF449AAE-8AB4-0C41-9314-F0104B6CF2DE}" type="sibTrans" cxnId="{B6DE81AD-AE36-2D4E-90BE-634255E8C786}">
      <dgm:prSet/>
      <dgm:spPr/>
      <dgm:t>
        <a:bodyPr/>
        <a:lstStyle/>
        <a:p>
          <a:endParaRPr lang="en-US"/>
        </a:p>
      </dgm:t>
    </dgm:pt>
    <dgm:pt modelId="{94B1E087-78F5-9040-B493-1BCB3F0535FD}" type="parTrans" cxnId="{B6DE81AD-AE36-2D4E-90BE-634255E8C786}">
      <dgm:prSet/>
      <dgm:spPr/>
      <dgm:t>
        <a:bodyPr/>
        <a:lstStyle/>
        <a:p>
          <a:endParaRPr lang="en-US"/>
        </a:p>
      </dgm:t>
    </dgm:pt>
    <dgm:pt modelId="{B296C036-05A0-E64B-A985-76DF7255946D}">
      <dgm:prSet phldrT="[Text]"/>
      <dgm:spPr>
        <a:noFill/>
      </dgm:spPr>
      <dgm:t>
        <a:bodyPr/>
        <a:lstStyle/>
        <a:p>
          <a:endParaRPr lang="en-US" dirty="0"/>
        </a:p>
      </dgm:t>
    </dgm:pt>
    <dgm:pt modelId="{AB8BFA77-468F-EB4E-8E17-ABACC6041292}" type="sibTrans" cxnId="{D0220D5A-1834-AD47-ADAC-8D56B5EB8B5E}">
      <dgm:prSet/>
      <dgm:spPr/>
      <dgm:t>
        <a:bodyPr/>
        <a:lstStyle/>
        <a:p>
          <a:endParaRPr lang="en-US"/>
        </a:p>
      </dgm:t>
    </dgm:pt>
    <dgm:pt modelId="{ECB2F325-3F6C-9E45-91D6-380E0A324FC8}" type="parTrans" cxnId="{D0220D5A-1834-AD47-ADAC-8D56B5EB8B5E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E4CB63BC-7A79-A24C-A0C8-A844CDB6CBC8}">
      <dgm:prSet phldrT="[Text]"/>
      <dgm:spPr/>
      <dgm:t>
        <a:bodyPr/>
        <a:lstStyle/>
        <a:p>
          <a:r>
            <a:rPr lang="en-US" dirty="0" smtClean="0"/>
            <a:t>US (38%)</a:t>
          </a:r>
          <a:endParaRPr lang="en-US" dirty="0"/>
        </a:p>
      </dgm:t>
    </dgm:pt>
    <dgm:pt modelId="{0C10D714-CB36-FA48-8060-86968A393B3B}" type="sibTrans" cxnId="{D03D0D78-C01A-D04E-BF8F-449F316ECA63}">
      <dgm:prSet/>
      <dgm:spPr/>
      <dgm:t>
        <a:bodyPr/>
        <a:lstStyle/>
        <a:p>
          <a:endParaRPr lang="en-US"/>
        </a:p>
      </dgm:t>
    </dgm:pt>
    <dgm:pt modelId="{B67498FA-F433-9D4C-A146-3CC672BA1860}" type="parTrans" cxnId="{D03D0D78-C01A-D04E-BF8F-449F316ECA63}">
      <dgm:prSet/>
      <dgm:spPr/>
      <dgm:t>
        <a:bodyPr/>
        <a:lstStyle/>
        <a:p>
          <a:endParaRPr lang="en-US"/>
        </a:p>
      </dgm:t>
    </dgm:pt>
    <dgm:pt modelId="{0459C502-D704-48CC-AB8B-9FD68BC220FD}">
      <dgm:prSet/>
      <dgm:spPr/>
      <dgm:t>
        <a:bodyPr/>
        <a:lstStyle/>
        <a:p>
          <a:r>
            <a:rPr lang="en-IN" dirty="0" smtClean="0"/>
            <a:t>AUSTRALIA (1%)</a:t>
          </a:r>
          <a:endParaRPr lang="en-IN" dirty="0"/>
        </a:p>
      </dgm:t>
    </dgm:pt>
    <dgm:pt modelId="{A8EF0F1B-E4C1-4B8A-AD1C-A10C8DA3BCD4}" type="parTrans" cxnId="{67585F2C-3BF3-40BA-951F-D879F1AB5DA5}">
      <dgm:prSet/>
      <dgm:spPr/>
      <dgm:t>
        <a:bodyPr/>
        <a:lstStyle/>
        <a:p>
          <a:endParaRPr lang="en-IN"/>
        </a:p>
      </dgm:t>
    </dgm:pt>
    <dgm:pt modelId="{CEA70354-4DBD-40A6-9824-4E43AB1D5E09}" type="sibTrans" cxnId="{67585F2C-3BF3-40BA-951F-D879F1AB5DA5}">
      <dgm:prSet/>
      <dgm:spPr/>
      <dgm:t>
        <a:bodyPr/>
        <a:lstStyle/>
        <a:p>
          <a:endParaRPr lang="en-IN"/>
        </a:p>
      </dgm:t>
    </dgm:pt>
    <dgm:pt modelId="{CC71C9C4-E9CE-EF43-863C-02AC7BA35253}" type="pres">
      <dgm:prSet presAssocID="{FD295F08-2274-A245-8055-D855E1AD1EF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BC8F87A-2433-4D15-8397-BCBF9AFEB8C2}" type="pres">
      <dgm:prSet presAssocID="{724B6261-7690-E446-800E-991D3B573843}" presName="hierRoot1" presStyleCnt="0">
        <dgm:presLayoutVars>
          <dgm:hierBranch val="init"/>
        </dgm:presLayoutVars>
      </dgm:prSet>
      <dgm:spPr/>
    </dgm:pt>
    <dgm:pt modelId="{44E356E5-01E8-4DDC-91F7-DE0B1195B658}" type="pres">
      <dgm:prSet presAssocID="{724B6261-7690-E446-800E-991D3B573843}" presName="rootComposite1" presStyleCnt="0"/>
      <dgm:spPr/>
    </dgm:pt>
    <dgm:pt modelId="{9206AD2D-786A-4C8E-A548-6FB5B6AB5825}" type="pres">
      <dgm:prSet presAssocID="{724B6261-7690-E446-800E-991D3B573843}" presName="rootText1" presStyleLbl="node0" presStyleIdx="0" presStyleCnt="1" custScaleX="294837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16E67D91-7B59-4C26-9997-6DCA13C74659}" type="pres">
      <dgm:prSet presAssocID="{724B6261-7690-E446-800E-991D3B573843}" presName="rootConnector1" presStyleLbl="node1" presStyleIdx="0" presStyleCnt="0"/>
      <dgm:spPr/>
      <dgm:t>
        <a:bodyPr/>
        <a:lstStyle/>
        <a:p>
          <a:endParaRPr lang="en-IN"/>
        </a:p>
      </dgm:t>
    </dgm:pt>
    <dgm:pt modelId="{FC0F1D0A-CC94-4411-A22C-D6753D3BD28B}" type="pres">
      <dgm:prSet presAssocID="{724B6261-7690-E446-800E-991D3B573843}" presName="hierChild2" presStyleCnt="0"/>
      <dgm:spPr/>
    </dgm:pt>
    <dgm:pt modelId="{23F1EEEC-6AFD-4447-88BE-7317921862F9}" type="pres">
      <dgm:prSet presAssocID="{1BB60AD8-61B3-A845-B1B7-0A1C5850550A}" presName="Name37" presStyleLbl="parChTrans1D2" presStyleIdx="0" presStyleCnt="2"/>
      <dgm:spPr/>
      <dgm:t>
        <a:bodyPr/>
        <a:lstStyle/>
        <a:p>
          <a:endParaRPr lang="en-US"/>
        </a:p>
      </dgm:t>
    </dgm:pt>
    <dgm:pt modelId="{A5EBED56-56D0-A045-96A9-0CBFAA90AFF9}" type="pres">
      <dgm:prSet presAssocID="{50B030BE-2BE7-0C48-8140-D49BE10F05CD}" presName="hierRoot2" presStyleCnt="0">
        <dgm:presLayoutVars>
          <dgm:hierBranch val="init"/>
        </dgm:presLayoutVars>
      </dgm:prSet>
      <dgm:spPr/>
    </dgm:pt>
    <dgm:pt modelId="{91486D4A-841A-FB47-ADD2-46F760A0CED7}" type="pres">
      <dgm:prSet presAssocID="{50B030BE-2BE7-0C48-8140-D49BE10F05CD}" presName="rootComposite" presStyleCnt="0"/>
      <dgm:spPr/>
    </dgm:pt>
    <dgm:pt modelId="{0DC4EEBE-57F3-F748-B747-4911EBD15B1C}" type="pres">
      <dgm:prSet presAssocID="{50B030BE-2BE7-0C48-8140-D49BE10F05CD}" presName="rootText" presStyleLbl="node2" presStyleIdx="0" presStyleCnt="2" custLinFactNeighborX="-44508" custLinFactNeighborY="667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3D5C86-1ECB-9C49-9C5F-6C799D41CEE2}" type="pres">
      <dgm:prSet presAssocID="{50B030BE-2BE7-0C48-8140-D49BE10F05CD}" presName="rootConnector" presStyleLbl="node2" presStyleIdx="0" presStyleCnt="2"/>
      <dgm:spPr/>
      <dgm:t>
        <a:bodyPr/>
        <a:lstStyle/>
        <a:p>
          <a:endParaRPr lang="en-US"/>
        </a:p>
      </dgm:t>
    </dgm:pt>
    <dgm:pt modelId="{DB33C1ED-4530-BB47-8BF8-AB23705972D5}" type="pres">
      <dgm:prSet presAssocID="{50B030BE-2BE7-0C48-8140-D49BE10F05CD}" presName="hierChild4" presStyleCnt="0"/>
      <dgm:spPr/>
    </dgm:pt>
    <dgm:pt modelId="{1383E113-C5D2-CC4B-B554-35FB4C2B18D0}" type="pres">
      <dgm:prSet presAssocID="{92FADF62-D05F-FF4B-8C45-D28778514432}" presName="Name37" presStyleLbl="parChTrans1D3" presStyleIdx="0" presStyleCnt="4"/>
      <dgm:spPr/>
      <dgm:t>
        <a:bodyPr/>
        <a:lstStyle/>
        <a:p>
          <a:endParaRPr lang="en-US"/>
        </a:p>
      </dgm:t>
    </dgm:pt>
    <dgm:pt modelId="{1E8B19A4-4E5D-D545-BF74-A3554B25DE25}" type="pres">
      <dgm:prSet presAssocID="{49C64B27-30ED-3348-BDE3-BF9B082A30D3}" presName="hierRoot2" presStyleCnt="0">
        <dgm:presLayoutVars>
          <dgm:hierBranch val="init"/>
        </dgm:presLayoutVars>
      </dgm:prSet>
      <dgm:spPr/>
    </dgm:pt>
    <dgm:pt modelId="{B06D3B31-DD61-DB4A-98FE-F4B81AB8590D}" type="pres">
      <dgm:prSet presAssocID="{49C64B27-30ED-3348-BDE3-BF9B082A30D3}" presName="rootComposite" presStyleCnt="0"/>
      <dgm:spPr/>
    </dgm:pt>
    <dgm:pt modelId="{07F22E7C-394F-4F4D-9C28-15DA4855EE96}" type="pres">
      <dgm:prSet presAssocID="{49C64B27-30ED-3348-BDE3-BF9B082A30D3}" presName="rootText" presStyleLbl="node3" presStyleIdx="0" presStyleCnt="4" custLinFactNeighborX="-50831" custLinFactNeighborY="834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E26B24-7BAF-814D-86A3-B5F232AB04FE}" type="pres">
      <dgm:prSet presAssocID="{49C64B27-30ED-3348-BDE3-BF9B082A30D3}" presName="rootConnector" presStyleLbl="node3" presStyleIdx="0" presStyleCnt="4"/>
      <dgm:spPr/>
      <dgm:t>
        <a:bodyPr/>
        <a:lstStyle/>
        <a:p>
          <a:endParaRPr lang="en-US"/>
        </a:p>
      </dgm:t>
    </dgm:pt>
    <dgm:pt modelId="{D28043D9-FB28-5146-B335-55B7C3801D47}" type="pres">
      <dgm:prSet presAssocID="{49C64B27-30ED-3348-BDE3-BF9B082A30D3}" presName="hierChild4" presStyleCnt="0"/>
      <dgm:spPr/>
    </dgm:pt>
    <dgm:pt modelId="{326B4150-B3DA-5A49-9220-2ED4AD140EB5}" type="pres">
      <dgm:prSet presAssocID="{49C64B27-30ED-3348-BDE3-BF9B082A30D3}" presName="hierChild5" presStyleCnt="0"/>
      <dgm:spPr/>
    </dgm:pt>
    <dgm:pt modelId="{728C2D19-2193-3644-B078-0365E140E348}" type="pres">
      <dgm:prSet presAssocID="{60A91E0E-0080-9B4A-BB10-2984C5811807}" presName="Name37" presStyleLbl="parChTrans1D3" presStyleIdx="1" presStyleCnt="4"/>
      <dgm:spPr/>
      <dgm:t>
        <a:bodyPr/>
        <a:lstStyle/>
        <a:p>
          <a:endParaRPr lang="en-US"/>
        </a:p>
      </dgm:t>
    </dgm:pt>
    <dgm:pt modelId="{73AE94B0-2C8C-F94E-9040-D42EE4102746}" type="pres">
      <dgm:prSet presAssocID="{DF055E0B-A4C9-8E49-A903-CE1AAC56A429}" presName="hierRoot2" presStyleCnt="0">
        <dgm:presLayoutVars>
          <dgm:hierBranch val="init"/>
        </dgm:presLayoutVars>
      </dgm:prSet>
      <dgm:spPr/>
    </dgm:pt>
    <dgm:pt modelId="{81A855A9-1EA7-4446-9A4C-4B1716EA9BAB}" type="pres">
      <dgm:prSet presAssocID="{DF055E0B-A4C9-8E49-A903-CE1AAC56A429}" presName="rootComposite" presStyleCnt="0"/>
      <dgm:spPr/>
    </dgm:pt>
    <dgm:pt modelId="{6CA7E6D6-04C5-7A4D-98FF-B159E5DF8032}" type="pres">
      <dgm:prSet presAssocID="{DF055E0B-A4C9-8E49-A903-CE1AAC56A429}" presName="rootText" presStyleLbl="node3" presStyleIdx="1" presStyleCnt="4" custLinFactNeighborY="836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CE61E8-83FD-0D4F-800D-344B5BFFB094}" type="pres">
      <dgm:prSet presAssocID="{DF055E0B-A4C9-8E49-A903-CE1AAC56A429}" presName="rootConnector" presStyleLbl="node3" presStyleIdx="1" presStyleCnt="4"/>
      <dgm:spPr/>
      <dgm:t>
        <a:bodyPr/>
        <a:lstStyle/>
        <a:p>
          <a:endParaRPr lang="en-US"/>
        </a:p>
      </dgm:t>
    </dgm:pt>
    <dgm:pt modelId="{E5098B6F-3B38-AE4F-8E74-84950958AAB2}" type="pres">
      <dgm:prSet presAssocID="{DF055E0B-A4C9-8E49-A903-CE1AAC56A429}" presName="hierChild4" presStyleCnt="0"/>
      <dgm:spPr/>
    </dgm:pt>
    <dgm:pt modelId="{B7C272FE-FC4E-2444-A272-3F1900C175BB}" type="pres">
      <dgm:prSet presAssocID="{B67498FA-F433-9D4C-A146-3CC672BA1860}" presName="Name37" presStyleLbl="parChTrans1D4" presStyleIdx="0" presStyleCnt="7"/>
      <dgm:spPr/>
      <dgm:t>
        <a:bodyPr/>
        <a:lstStyle/>
        <a:p>
          <a:endParaRPr lang="en-US"/>
        </a:p>
      </dgm:t>
    </dgm:pt>
    <dgm:pt modelId="{33EF007A-BE8B-E04A-A1D5-2ABBF0C60142}" type="pres">
      <dgm:prSet presAssocID="{E4CB63BC-7A79-A24C-A0C8-A844CDB6CBC8}" presName="hierRoot2" presStyleCnt="0">
        <dgm:presLayoutVars>
          <dgm:hierBranch val="init"/>
        </dgm:presLayoutVars>
      </dgm:prSet>
      <dgm:spPr/>
    </dgm:pt>
    <dgm:pt modelId="{C20FC58A-B615-7A4F-B06D-25DFC4D29A59}" type="pres">
      <dgm:prSet presAssocID="{E4CB63BC-7A79-A24C-A0C8-A844CDB6CBC8}" presName="rootComposite" presStyleCnt="0"/>
      <dgm:spPr/>
    </dgm:pt>
    <dgm:pt modelId="{F77DE244-55E1-F74C-B921-472A31FBB282}" type="pres">
      <dgm:prSet presAssocID="{E4CB63BC-7A79-A24C-A0C8-A844CDB6CBC8}" presName="rootText" presStyleLbl="node4" presStyleIdx="0" presStyleCnt="7" custScaleX="43593" custLinFactNeighborX="42998" custLinFactNeighborY="910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B8C061-0DCE-1F47-9A64-41BE57AFB9DC}" type="pres">
      <dgm:prSet presAssocID="{E4CB63BC-7A79-A24C-A0C8-A844CDB6CBC8}" presName="rootConnector" presStyleLbl="node4" presStyleIdx="0" presStyleCnt="7"/>
      <dgm:spPr/>
      <dgm:t>
        <a:bodyPr/>
        <a:lstStyle/>
        <a:p>
          <a:endParaRPr lang="en-US"/>
        </a:p>
      </dgm:t>
    </dgm:pt>
    <dgm:pt modelId="{36F905EF-6B89-C64C-879D-075A3C1DC440}" type="pres">
      <dgm:prSet presAssocID="{E4CB63BC-7A79-A24C-A0C8-A844CDB6CBC8}" presName="hierChild4" presStyleCnt="0"/>
      <dgm:spPr/>
    </dgm:pt>
    <dgm:pt modelId="{8E35AB37-652E-2D4C-92B5-7807C7CD131B}" type="pres">
      <dgm:prSet presAssocID="{ECB2F325-3F6C-9E45-91D6-380E0A324FC8}" presName="Name37" presStyleLbl="parChTrans1D4" presStyleIdx="1" presStyleCnt="7"/>
      <dgm:spPr/>
      <dgm:t>
        <a:bodyPr/>
        <a:lstStyle/>
        <a:p>
          <a:endParaRPr lang="en-US"/>
        </a:p>
      </dgm:t>
    </dgm:pt>
    <dgm:pt modelId="{9CAA3EF8-C9C0-144F-A6FF-5E9E978B34CD}" type="pres">
      <dgm:prSet presAssocID="{B296C036-05A0-E64B-A985-76DF7255946D}" presName="hierRoot2" presStyleCnt="0">
        <dgm:presLayoutVars>
          <dgm:hierBranch val="init"/>
        </dgm:presLayoutVars>
      </dgm:prSet>
      <dgm:spPr/>
    </dgm:pt>
    <dgm:pt modelId="{3F114F0B-D749-BD46-8D36-57C0CD97294C}" type="pres">
      <dgm:prSet presAssocID="{B296C036-05A0-E64B-A985-76DF7255946D}" presName="rootComposite" presStyleCnt="0"/>
      <dgm:spPr/>
    </dgm:pt>
    <dgm:pt modelId="{552E5633-ACB4-3B4D-B4DD-99BFB816D3F8}" type="pres">
      <dgm:prSet presAssocID="{B296C036-05A0-E64B-A985-76DF7255946D}" presName="rootText" presStyleLbl="node4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2F31C8-8F89-A74A-BC23-9ACC6E64E6E2}" type="pres">
      <dgm:prSet presAssocID="{B296C036-05A0-E64B-A985-76DF7255946D}" presName="rootConnector" presStyleLbl="node4" presStyleIdx="1" presStyleCnt="7"/>
      <dgm:spPr/>
      <dgm:t>
        <a:bodyPr/>
        <a:lstStyle/>
        <a:p>
          <a:endParaRPr lang="en-US"/>
        </a:p>
      </dgm:t>
    </dgm:pt>
    <dgm:pt modelId="{C20EC063-4ABA-3C44-AD51-F202AD29D492}" type="pres">
      <dgm:prSet presAssocID="{B296C036-05A0-E64B-A985-76DF7255946D}" presName="hierChild4" presStyleCnt="0"/>
      <dgm:spPr/>
    </dgm:pt>
    <dgm:pt modelId="{3B1C7BC4-6DFD-A547-B292-7D3E1F7AB97D}" type="pres">
      <dgm:prSet presAssocID="{B296C036-05A0-E64B-A985-76DF7255946D}" presName="hierChild5" presStyleCnt="0"/>
      <dgm:spPr/>
    </dgm:pt>
    <dgm:pt modelId="{941C4D5A-C652-694A-AE12-1B3390AD11F7}" type="pres">
      <dgm:prSet presAssocID="{E4CB63BC-7A79-A24C-A0C8-A844CDB6CBC8}" presName="hierChild5" presStyleCnt="0"/>
      <dgm:spPr/>
    </dgm:pt>
    <dgm:pt modelId="{BCA7AAE6-1017-8441-B1A2-694CF661B487}" type="pres">
      <dgm:prSet presAssocID="{94B1E087-78F5-9040-B493-1BCB3F0535FD}" presName="Name37" presStyleLbl="parChTrans1D4" presStyleIdx="2" presStyleCnt="7"/>
      <dgm:spPr/>
      <dgm:t>
        <a:bodyPr/>
        <a:lstStyle/>
        <a:p>
          <a:endParaRPr lang="en-US"/>
        </a:p>
      </dgm:t>
    </dgm:pt>
    <dgm:pt modelId="{9C1A0514-9771-B345-8651-168154A93A04}" type="pres">
      <dgm:prSet presAssocID="{352C40F3-71C8-534A-B1F6-DEA0B72E9748}" presName="hierRoot2" presStyleCnt="0">
        <dgm:presLayoutVars>
          <dgm:hierBranch val="init"/>
        </dgm:presLayoutVars>
      </dgm:prSet>
      <dgm:spPr/>
    </dgm:pt>
    <dgm:pt modelId="{D7C7A780-204E-654A-8AD0-ED710EA89203}" type="pres">
      <dgm:prSet presAssocID="{352C40F3-71C8-534A-B1F6-DEA0B72E9748}" presName="rootComposite" presStyleCnt="0"/>
      <dgm:spPr/>
    </dgm:pt>
    <dgm:pt modelId="{2EC25E58-E771-C947-A87D-D598AEA8E114}" type="pres">
      <dgm:prSet presAssocID="{352C40F3-71C8-534A-B1F6-DEA0B72E9748}" presName="rootText" presStyleLbl="node4" presStyleIdx="2" presStyleCnt="7" custScaleX="59282" custLinFactNeighborX="25671" custLinFactNeighborY="910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CD7C4F-18B7-764F-97AD-89B1D8788F48}" type="pres">
      <dgm:prSet presAssocID="{352C40F3-71C8-534A-B1F6-DEA0B72E9748}" presName="rootConnector" presStyleLbl="node4" presStyleIdx="2" presStyleCnt="7"/>
      <dgm:spPr/>
      <dgm:t>
        <a:bodyPr/>
        <a:lstStyle/>
        <a:p>
          <a:endParaRPr lang="en-US"/>
        </a:p>
      </dgm:t>
    </dgm:pt>
    <dgm:pt modelId="{84BCEDFC-DD67-3A42-BD0B-002053103393}" type="pres">
      <dgm:prSet presAssocID="{352C40F3-71C8-534A-B1F6-DEA0B72E9748}" presName="hierChild4" presStyleCnt="0"/>
      <dgm:spPr/>
    </dgm:pt>
    <dgm:pt modelId="{8A4CBEE3-0EE8-FB41-B911-E02278DC6045}" type="pres">
      <dgm:prSet presAssocID="{352C40F3-71C8-534A-B1F6-DEA0B72E9748}" presName="hierChild5" presStyleCnt="0"/>
      <dgm:spPr/>
    </dgm:pt>
    <dgm:pt modelId="{65353463-670A-1748-8AE6-92BF55E85B4C}" type="pres">
      <dgm:prSet presAssocID="{5785B833-1EA5-1340-AAAB-03E21FD64316}" presName="Name37" presStyleLbl="parChTrans1D4" presStyleIdx="3" presStyleCnt="7"/>
      <dgm:spPr/>
      <dgm:t>
        <a:bodyPr/>
        <a:lstStyle/>
        <a:p>
          <a:endParaRPr lang="en-US"/>
        </a:p>
      </dgm:t>
    </dgm:pt>
    <dgm:pt modelId="{626507FA-1CCD-4641-A066-BCE49F7457C5}" type="pres">
      <dgm:prSet presAssocID="{113ABB4A-F01F-B047-A57A-C5C3284EC3C1}" presName="hierRoot2" presStyleCnt="0">
        <dgm:presLayoutVars>
          <dgm:hierBranch val="init"/>
        </dgm:presLayoutVars>
      </dgm:prSet>
      <dgm:spPr/>
    </dgm:pt>
    <dgm:pt modelId="{65DB63D5-AD56-9A4C-AD43-5A27B680C590}" type="pres">
      <dgm:prSet presAssocID="{113ABB4A-F01F-B047-A57A-C5C3284EC3C1}" presName="rootComposite" presStyleCnt="0"/>
      <dgm:spPr/>
    </dgm:pt>
    <dgm:pt modelId="{CACA6763-993C-4B46-B79B-8AE003C2EB8E}" type="pres">
      <dgm:prSet presAssocID="{113ABB4A-F01F-B047-A57A-C5C3284EC3C1}" presName="rootText" presStyleLbl="node4" presStyleIdx="3" presStyleCnt="7" custLinFactNeighborX="6958" custLinFactNeighborY="910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580B49-53C8-C64E-8635-50EEC787F3B2}" type="pres">
      <dgm:prSet presAssocID="{113ABB4A-F01F-B047-A57A-C5C3284EC3C1}" presName="rootConnector" presStyleLbl="node4" presStyleIdx="3" presStyleCnt="7"/>
      <dgm:spPr/>
      <dgm:t>
        <a:bodyPr/>
        <a:lstStyle/>
        <a:p>
          <a:endParaRPr lang="en-US"/>
        </a:p>
      </dgm:t>
    </dgm:pt>
    <dgm:pt modelId="{3D26E528-B074-214A-B5FC-35103CA76BAF}" type="pres">
      <dgm:prSet presAssocID="{113ABB4A-F01F-B047-A57A-C5C3284EC3C1}" presName="hierChild4" presStyleCnt="0"/>
      <dgm:spPr/>
    </dgm:pt>
    <dgm:pt modelId="{652A229D-9B79-8049-9EE4-4EA669CC472C}" type="pres">
      <dgm:prSet presAssocID="{113ABB4A-F01F-B047-A57A-C5C3284EC3C1}" presName="hierChild5" presStyleCnt="0"/>
      <dgm:spPr/>
    </dgm:pt>
    <dgm:pt modelId="{0AF600DB-00EC-6844-9991-2A2AEECC80F1}" type="pres">
      <dgm:prSet presAssocID="{EB8201DB-7C21-5044-AF0F-35000E81960F}" presName="Name37" presStyleLbl="parChTrans1D4" presStyleIdx="4" presStyleCnt="7"/>
      <dgm:spPr/>
      <dgm:t>
        <a:bodyPr/>
        <a:lstStyle/>
        <a:p>
          <a:endParaRPr lang="en-US"/>
        </a:p>
      </dgm:t>
    </dgm:pt>
    <dgm:pt modelId="{7C20D63D-C644-A141-B70D-9F8C2E19D20F}" type="pres">
      <dgm:prSet presAssocID="{D006CDDA-7ABA-D141-8BFE-32C9FA424BA9}" presName="hierRoot2" presStyleCnt="0">
        <dgm:presLayoutVars>
          <dgm:hierBranch val="init"/>
        </dgm:presLayoutVars>
      </dgm:prSet>
      <dgm:spPr/>
    </dgm:pt>
    <dgm:pt modelId="{9CA06365-2776-A644-9ABD-0646F83523BD}" type="pres">
      <dgm:prSet presAssocID="{D006CDDA-7ABA-D141-8BFE-32C9FA424BA9}" presName="rootComposite" presStyleCnt="0"/>
      <dgm:spPr/>
    </dgm:pt>
    <dgm:pt modelId="{1E93BCA0-7F20-4E41-85DC-C3D4B73C22DA}" type="pres">
      <dgm:prSet presAssocID="{D006CDDA-7ABA-D141-8BFE-32C9FA424BA9}" presName="rootText" presStyleLbl="node4" presStyleIdx="4" presStyleCnt="7" custScaleX="48234" custLinFactNeighborX="-11754" custLinFactNeighborY="910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C3A6AD-2EDB-2641-929F-A3BF64434A7B}" type="pres">
      <dgm:prSet presAssocID="{D006CDDA-7ABA-D141-8BFE-32C9FA424BA9}" presName="rootConnector" presStyleLbl="node4" presStyleIdx="4" presStyleCnt="7"/>
      <dgm:spPr/>
      <dgm:t>
        <a:bodyPr/>
        <a:lstStyle/>
        <a:p>
          <a:endParaRPr lang="en-US"/>
        </a:p>
      </dgm:t>
    </dgm:pt>
    <dgm:pt modelId="{BCDDA020-16A6-A64F-868A-C417612325BA}" type="pres">
      <dgm:prSet presAssocID="{D006CDDA-7ABA-D141-8BFE-32C9FA424BA9}" presName="hierChild4" presStyleCnt="0"/>
      <dgm:spPr/>
    </dgm:pt>
    <dgm:pt modelId="{653C28AD-9060-6A47-A8C2-226FAC7E6E7D}" type="pres">
      <dgm:prSet presAssocID="{D006CDDA-7ABA-D141-8BFE-32C9FA424BA9}" presName="hierChild5" presStyleCnt="0"/>
      <dgm:spPr/>
    </dgm:pt>
    <dgm:pt modelId="{5DF5BD4C-1053-A348-8C61-7BC4D1701236}" type="pres">
      <dgm:prSet presAssocID="{00691C88-138B-4D49-A9F6-471950094140}" presName="Name37" presStyleLbl="parChTrans1D4" presStyleIdx="5" presStyleCnt="7"/>
      <dgm:spPr/>
      <dgm:t>
        <a:bodyPr/>
        <a:lstStyle/>
        <a:p>
          <a:endParaRPr lang="en-US"/>
        </a:p>
      </dgm:t>
    </dgm:pt>
    <dgm:pt modelId="{666F2EA2-85AD-4C43-AEF1-AF91531836CB}" type="pres">
      <dgm:prSet presAssocID="{6C7B325C-D578-4045-B7F1-9466EC44E201}" presName="hierRoot2" presStyleCnt="0">
        <dgm:presLayoutVars>
          <dgm:hierBranch val="init"/>
        </dgm:presLayoutVars>
      </dgm:prSet>
      <dgm:spPr/>
    </dgm:pt>
    <dgm:pt modelId="{CD673023-100B-FA4E-9CBB-F1C5621E39CD}" type="pres">
      <dgm:prSet presAssocID="{6C7B325C-D578-4045-B7F1-9466EC44E201}" presName="rootComposite" presStyleCnt="0"/>
      <dgm:spPr/>
    </dgm:pt>
    <dgm:pt modelId="{D2D52BB5-BAE7-7143-A885-D74C01C8ABA6}" type="pres">
      <dgm:prSet presAssocID="{6C7B325C-D578-4045-B7F1-9466EC44E201}" presName="rootText" presStyleLbl="node4" presStyleIdx="5" presStyleCnt="7" custScaleX="56463" custLinFactNeighborX="-30328" custLinFactNeighborY="917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1E0F13-7472-A34F-A5A7-6E878041E30C}" type="pres">
      <dgm:prSet presAssocID="{6C7B325C-D578-4045-B7F1-9466EC44E201}" presName="rootConnector" presStyleLbl="node4" presStyleIdx="5" presStyleCnt="7"/>
      <dgm:spPr/>
      <dgm:t>
        <a:bodyPr/>
        <a:lstStyle/>
        <a:p>
          <a:endParaRPr lang="en-US"/>
        </a:p>
      </dgm:t>
    </dgm:pt>
    <dgm:pt modelId="{FDA6267C-3B5B-4C44-86A1-D9B4B247939F}" type="pres">
      <dgm:prSet presAssocID="{6C7B325C-D578-4045-B7F1-9466EC44E201}" presName="hierChild4" presStyleCnt="0"/>
      <dgm:spPr/>
    </dgm:pt>
    <dgm:pt modelId="{F2AE279F-500D-FF4A-9EF0-D50631D1B8B4}" type="pres">
      <dgm:prSet presAssocID="{6C7B325C-D578-4045-B7F1-9466EC44E201}" presName="hierChild5" presStyleCnt="0"/>
      <dgm:spPr/>
    </dgm:pt>
    <dgm:pt modelId="{2076B10C-3476-4A2B-A87B-AEA87B54BDC9}" type="pres">
      <dgm:prSet presAssocID="{A8EF0F1B-E4C1-4B8A-AD1C-A10C8DA3BCD4}" presName="Name37" presStyleLbl="parChTrans1D4" presStyleIdx="6" presStyleCnt="7"/>
      <dgm:spPr/>
      <dgm:t>
        <a:bodyPr/>
        <a:lstStyle/>
        <a:p>
          <a:endParaRPr lang="en-IN"/>
        </a:p>
      </dgm:t>
    </dgm:pt>
    <dgm:pt modelId="{1B6DED89-1DB6-4A14-8191-C4D681AB7225}" type="pres">
      <dgm:prSet presAssocID="{0459C502-D704-48CC-AB8B-9FD68BC220FD}" presName="hierRoot2" presStyleCnt="0">
        <dgm:presLayoutVars>
          <dgm:hierBranch val="init"/>
        </dgm:presLayoutVars>
      </dgm:prSet>
      <dgm:spPr/>
    </dgm:pt>
    <dgm:pt modelId="{D56A475A-7FD5-43A8-94AB-ADEFDFC0A4A5}" type="pres">
      <dgm:prSet presAssocID="{0459C502-D704-48CC-AB8B-9FD68BC220FD}" presName="rootComposite" presStyleCnt="0"/>
      <dgm:spPr/>
    </dgm:pt>
    <dgm:pt modelId="{25E219B6-0E2B-4019-9A56-4D7655A56C33}" type="pres">
      <dgm:prSet presAssocID="{0459C502-D704-48CC-AB8B-9FD68BC220FD}" presName="rootText" presStyleLbl="node4" presStyleIdx="6" presStyleCnt="7" custScaleX="80998" custLinFactNeighborX="-49319" custLinFactNeighborY="91768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388D7C5-5661-4F01-A7C5-D490724C7BFF}" type="pres">
      <dgm:prSet presAssocID="{0459C502-D704-48CC-AB8B-9FD68BC220FD}" presName="rootConnector" presStyleLbl="node4" presStyleIdx="6" presStyleCnt="7"/>
      <dgm:spPr/>
      <dgm:t>
        <a:bodyPr/>
        <a:lstStyle/>
        <a:p>
          <a:endParaRPr lang="en-IN"/>
        </a:p>
      </dgm:t>
    </dgm:pt>
    <dgm:pt modelId="{F8D74C33-3901-45B6-862C-D8193D916912}" type="pres">
      <dgm:prSet presAssocID="{0459C502-D704-48CC-AB8B-9FD68BC220FD}" presName="hierChild4" presStyleCnt="0"/>
      <dgm:spPr/>
    </dgm:pt>
    <dgm:pt modelId="{47F0502F-A38C-4CDD-A428-8740D7A2385B}" type="pres">
      <dgm:prSet presAssocID="{0459C502-D704-48CC-AB8B-9FD68BC220FD}" presName="hierChild5" presStyleCnt="0"/>
      <dgm:spPr/>
    </dgm:pt>
    <dgm:pt modelId="{B2AE0A2F-7170-5142-913A-C41D19E9A8F9}" type="pres">
      <dgm:prSet presAssocID="{DF055E0B-A4C9-8E49-A903-CE1AAC56A429}" presName="hierChild5" presStyleCnt="0"/>
      <dgm:spPr/>
    </dgm:pt>
    <dgm:pt modelId="{FB2280F9-AC26-4C4F-8547-C0AE68B39F5B}" type="pres">
      <dgm:prSet presAssocID="{50B030BE-2BE7-0C48-8140-D49BE10F05CD}" presName="hierChild5" presStyleCnt="0"/>
      <dgm:spPr/>
    </dgm:pt>
    <dgm:pt modelId="{FAF3BBA7-D64C-854D-9E01-EDFF5137B33B}" type="pres">
      <dgm:prSet presAssocID="{DB39F7D2-5F7A-2E44-B520-FF7FC5B75191}" presName="Name37" presStyleLbl="parChTrans1D2" presStyleIdx="1" presStyleCnt="2"/>
      <dgm:spPr/>
      <dgm:t>
        <a:bodyPr/>
        <a:lstStyle/>
        <a:p>
          <a:endParaRPr lang="en-US"/>
        </a:p>
      </dgm:t>
    </dgm:pt>
    <dgm:pt modelId="{E6233356-B1A7-1F4D-A691-B605953F3015}" type="pres">
      <dgm:prSet presAssocID="{771FF739-B29C-0947-ACA9-10A41A30050F}" presName="hierRoot2" presStyleCnt="0">
        <dgm:presLayoutVars>
          <dgm:hierBranch val="init"/>
        </dgm:presLayoutVars>
      </dgm:prSet>
      <dgm:spPr/>
    </dgm:pt>
    <dgm:pt modelId="{96DEE0E5-7B96-184C-93C4-672436733FAD}" type="pres">
      <dgm:prSet presAssocID="{771FF739-B29C-0947-ACA9-10A41A30050F}" presName="rootComposite" presStyleCnt="0"/>
      <dgm:spPr/>
    </dgm:pt>
    <dgm:pt modelId="{AB4D6B07-28F6-EE4C-8170-C0142A5B496A}" type="pres">
      <dgm:prSet presAssocID="{771FF739-B29C-0947-ACA9-10A41A30050F}" presName="rootText" presStyleLbl="node2" presStyleIdx="1" presStyleCnt="2" custLinFactNeighborX="-46963" custLinFactNeighborY="667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5E5F25-9C3D-2D45-8700-730CC6702D6D}" type="pres">
      <dgm:prSet presAssocID="{771FF739-B29C-0947-ACA9-10A41A300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2BBEB07A-87F7-1B44-9BEC-72BAE0775F69}" type="pres">
      <dgm:prSet presAssocID="{771FF739-B29C-0947-ACA9-10A41A30050F}" presName="hierChild4" presStyleCnt="0"/>
      <dgm:spPr/>
    </dgm:pt>
    <dgm:pt modelId="{5D1B9DA8-5218-F94E-A740-709C75A7C7E5}" type="pres">
      <dgm:prSet presAssocID="{1B2EA49E-FC1E-6344-B8C1-AAAE85685323}" presName="Name37" presStyleLbl="parChTrans1D3" presStyleIdx="2" presStyleCnt="4"/>
      <dgm:spPr/>
      <dgm:t>
        <a:bodyPr/>
        <a:lstStyle/>
        <a:p>
          <a:endParaRPr lang="en-US"/>
        </a:p>
      </dgm:t>
    </dgm:pt>
    <dgm:pt modelId="{0EC1EEA9-1D1C-2944-9F5C-EA42659A38DE}" type="pres">
      <dgm:prSet presAssocID="{78F385DB-1A17-D945-BFB3-043B8ADC387B}" presName="hierRoot2" presStyleCnt="0">
        <dgm:presLayoutVars>
          <dgm:hierBranch val="init"/>
        </dgm:presLayoutVars>
      </dgm:prSet>
      <dgm:spPr/>
    </dgm:pt>
    <dgm:pt modelId="{7999D337-EE0B-864F-A9F0-C3ED834E7719}" type="pres">
      <dgm:prSet presAssocID="{78F385DB-1A17-D945-BFB3-043B8ADC387B}" presName="rootComposite" presStyleCnt="0"/>
      <dgm:spPr/>
    </dgm:pt>
    <dgm:pt modelId="{B466D1C1-B941-D04D-B178-EEE6AF35639A}" type="pres">
      <dgm:prSet presAssocID="{78F385DB-1A17-D945-BFB3-043B8ADC387B}" presName="rootText" presStyleLbl="node3" presStyleIdx="2" presStyleCnt="4" custLinFactNeighborX="-55021" custLinFactNeighborY="5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2383F0-3FF9-4C4B-8B13-B44AEE72D7E5}" type="pres">
      <dgm:prSet presAssocID="{78F385DB-1A17-D945-BFB3-043B8ADC387B}" presName="rootConnector" presStyleLbl="node3" presStyleIdx="2" presStyleCnt="4"/>
      <dgm:spPr/>
      <dgm:t>
        <a:bodyPr/>
        <a:lstStyle/>
        <a:p>
          <a:endParaRPr lang="en-US"/>
        </a:p>
      </dgm:t>
    </dgm:pt>
    <dgm:pt modelId="{6AD37407-D9D2-0040-AD25-5B745108809F}" type="pres">
      <dgm:prSet presAssocID="{78F385DB-1A17-D945-BFB3-043B8ADC387B}" presName="hierChild4" presStyleCnt="0"/>
      <dgm:spPr/>
    </dgm:pt>
    <dgm:pt modelId="{9ED4557E-8CA7-394D-899A-D24B6828427F}" type="pres">
      <dgm:prSet presAssocID="{78F385DB-1A17-D945-BFB3-043B8ADC387B}" presName="hierChild5" presStyleCnt="0"/>
      <dgm:spPr/>
    </dgm:pt>
    <dgm:pt modelId="{0646E5C1-8B1B-F44A-9AB7-FD00B2CDE52F}" type="pres">
      <dgm:prSet presAssocID="{CE1B3A34-5B05-384E-90FE-B71F289FC881}" presName="Name37" presStyleLbl="parChTrans1D3" presStyleIdx="3" presStyleCnt="4"/>
      <dgm:spPr/>
      <dgm:t>
        <a:bodyPr/>
        <a:lstStyle/>
        <a:p>
          <a:endParaRPr lang="en-US"/>
        </a:p>
      </dgm:t>
    </dgm:pt>
    <dgm:pt modelId="{5EEBC57B-8732-9348-A54E-6C88A5F008DB}" type="pres">
      <dgm:prSet presAssocID="{F2CC5E0C-DF50-D44B-98B2-2DF76651611A}" presName="hierRoot2" presStyleCnt="0">
        <dgm:presLayoutVars>
          <dgm:hierBranch val="init"/>
        </dgm:presLayoutVars>
      </dgm:prSet>
      <dgm:spPr/>
    </dgm:pt>
    <dgm:pt modelId="{A113D5AE-6B4D-E247-82EC-54F498C34310}" type="pres">
      <dgm:prSet presAssocID="{F2CC5E0C-DF50-D44B-98B2-2DF76651611A}" presName="rootComposite" presStyleCnt="0"/>
      <dgm:spPr/>
    </dgm:pt>
    <dgm:pt modelId="{F157CFAE-6C5E-4C4D-87F4-21A72DC4ED07}" type="pres">
      <dgm:prSet presAssocID="{F2CC5E0C-DF50-D44B-98B2-2DF76651611A}" presName="rootText" presStyleLbl="node3" presStyleIdx="3" presStyleCnt="4" custLinFactNeighborX="-46903" custLinFactNeighborY="667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D5A5AC-7668-CD4E-919A-33275FE2FF24}" type="pres">
      <dgm:prSet presAssocID="{F2CC5E0C-DF50-D44B-98B2-2DF76651611A}" presName="rootConnector" presStyleLbl="node3" presStyleIdx="3" presStyleCnt="4"/>
      <dgm:spPr/>
      <dgm:t>
        <a:bodyPr/>
        <a:lstStyle/>
        <a:p>
          <a:endParaRPr lang="en-US"/>
        </a:p>
      </dgm:t>
    </dgm:pt>
    <dgm:pt modelId="{731A86BD-39F0-D14D-8A77-DE247CE798CE}" type="pres">
      <dgm:prSet presAssocID="{F2CC5E0C-DF50-D44B-98B2-2DF76651611A}" presName="hierChild4" presStyleCnt="0"/>
      <dgm:spPr/>
    </dgm:pt>
    <dgm:pt modelId="{50035019-A705-244C-93FA-E9817041F18D}" type="pres">
      <dgm:prSet presAssocID="{F2CC5E0C-DF50-D44B-98B2-2DF76651611A}" presName="hierChild5" presStyleCnt="0"/>
      <dgm:spPr/>
    </dgm:pt>
    <dgm:pt modelId="{CEBEF782-7553-AA48-8832-DFB0D7A2B450}" type="pres">
      <dgm:prSet presAssocID="{771FF739-B29C-0947-ACA9-10A41A30050F}" presName="hierChild5" presStyleCnt="0"/>
      <dgm:spPr/>
    </dgm:pt>
    <dgm:pt modelId="{3166A303-6A1E-4493-AF15-8E5FC28AC9E5}" type="pres">
      <dgm:prSet presAssocID="{724B6261-7690-E446-800E-991D3B573843}" presName="hierChild3" presStyleCnt="0"/>
      <dgm:spPr/>
    </dgm:pt>
  </dgm:ptLst>
  <dgm:cxnLst>
    <dgm:cxn modelId="{0B169806-9F46-4681-B5AB-A54BCBBA6813}" type="presOf" srcId="{F2CC5E0C-DF50-D44B-98B2-2DF76651611A}" destId="{F157CFAE-6C5E-4C4D-87F4-21A72DC4ED07}" srcOrd="0" destOrd="0" presId="urn:microsoft.com/office/officeart/2005/8/layout/orgChart1"/>
    <dgm:cxn modelId="{204353B3-C807-7249-A38F-2EEBA4A09BB5}" srcId="{50B030BE-2BE7-0C48-8140-D49BE10F05CD}" destId="{49C64B27-30ED-3348-BDE3-BF9B082A30D3}" srcOrd="0" destOrd="0" parTransId="{92FADF62-D05F-FF4B-8C45-D28778514432}" sibTransId="{2224F00C-590F-BD4A-B6F5-EDED41304F7C}"/>
    <dgm:cxn modelId="{C0C4C40F-E1F5-4D80-8A0C-AEC4B783CEC6}" type="presOf" srcId="{DF055E0B-A4C9-8E49-A903-CE1AAC56A429}" destId="{30CE61E8-83FD-0D4F-800D-344B5BFFB094}" srcOrd="1" destOrd="0" presId="urn:microsoft.com/office/officeart/2005/8/layout/orgChart1"/>
    <dgm:cxn modelId="{CCBBA909-8860-344B-A79E-589E516D4E15}" srcId="{FD295F08-2274-A245-8055-D855E1AD1EFA}" destId="{724B6261-7690-E446-800E-991D3B573843}" srcOrd="0" destOrd="0" parTransId="{8D4A0D55-70A4-4D44-A3EA-CC0678C890DA}" sibTransId="{D74BC603-4913-BF42-AF8D-843113517D50}"/>
    <dgm:cxn modelId="{E022405D-A3DF-474E-8B9A-CACDEF0EB096}" srcId="{DF055E0B-A4C9-8E49-A903-CE1AAC56A429}" destId="{113ABB4A-F01F-B047-A57A-C5C3284EC3C1}" srcOrd="2" destOrd="0" parTransId="{5785B833-1EA5-1340-AAAB-03E21FD64316}" sibTransId="{ED24B382-D5F9-4543-AF8B-7E2BE49B7209}"/>
    <dgm:cxn modelId="{13341BBE-8C03-4810-BF4A-CA0D53300655}" type="presOf" srcId="{A8EF0F1B-E4C1-4B8A-AD1C-A10C8DA3BCD4}" destId="{2076B10C-3476-4A2B-A87B-AEA87B54BDC9}" srcOrd="0" destOrd="0" presId="urn:microsoft.com/office/officeart/2005/8/layout/orgChart1"/>
    <dgm:cxn modelId="{5DDC8530-8E20-429A-A0DD-E31A50EA478A}" type="presOf" srcId="{0459C502-D704-48CC-AB8B-9FD68BC220FD}" destId="{25E219B6-0E2B-4019-9A56-4D7655A56C33}" srcOrd="0" destOrd="0" presId="urn:microsoft.com/office/officeart/2005/8/layout/orgChart1"/>
    <dgm:cxn modelId="{99FF81A3-20FB-4A1F-B2EB-24AE65DAFC7D}" type="presOf" srcId="{CE1B3A34-5B05-384E-90FE-B71F289FC881}" destId="{0646E5C1-8B1B-F44A-9AB7-FD00B2CDE52F}" srcOrd="0" destOrd="0" presId="urn:microsoft.com/office/officeart/2005/8/layout/orgChart1"/>
    <dgm:cxn modelId="{C6B602AD-03F3-4170-A737-2CBDB1E8CD96}" type="presOf" srcId="{D006CDDA-7ABA-D141-8BFE-32C9FA424BA9}" destId="{1E93BCA0-7F20-4E41-85DC-C3D4B73C22DA}" srcOrd="0" destOrd="0" presId="urn:microsoft.com/office/officeart/2005/8/layout/orgChart1"/>
    <dgm:cxn modelId="{FFC25999-5E12-4BA9-B3F6-C3262EF9C44E}" type="presOf" srcId="{FD295F08-2274-A245-8055-D855E1AD1EFA}" destId="{CC71C9C4-E9CE-EF43-863C-02AC7BA35253}" srcOrd="0" destOrd="0" presId="urn:microsoft.com/office/officeart/2005/8/layout/orgChart1"/>
    <dgm:cxn modelId="{E46E6326-2BE9-4EBA-B733-7292EA043B65}" type="presOf" srcId="{ECB2F325-3F6C-9E45-91D6-380E0A324FC8}" destId="{8E35AB37-652E-2D4C-92B5-7807C7CD131B}" srcOrd="0" destOrd="0" presId="urn:microsoft.com/office/officeart/2005/8/layout/orgChart1"/>
    <dgm:cxn modelId="{F34BAB0F-B0BA-43B4-92E7-D2F4815041D5}" type="presOf" srcId="{00691C88-138B-4D49-A9F6-471950094140}" destId="{5DF5BD4C-1053-A348-8C61-7BC4D1701236}" srcOrd="0" destOrd="0" presId="urn:microsoft.com/office/officeart/2005/8/layout/orgChart1"/>
    <dgm:cxn modelId="{B8731042-E00D-2948-8863-E2E7C597338F}" srcId="{724B6261-7690-E446-800E-991D3B573843}" destId="{771FF739-B29C-0947-ACA9-10A41A30050F}" srcOrd="1" destOrd="0" parTransId="{DB39F7D2-5F7A-2E44-B520-FF7FC5B75191}" sibTransId="{AE0CD7F6-476E-BE45-B95D-8F784D3D5F06}"/>
    <dgm:cxn modelId="{67585F2C-3BF3-40BA-951F-D879F1AB5DA5}" srcId="{DF055E0B-A4C9-8E49-A903-CE1AAC56A429}" destId="{0459C502-D704-48CC-AB8B-9FD68BC220FD}" srcOrd="5" destOrd="0" parTransId="{A8EF0F1B-E4C1-4B8A-AD1C-A10C8DA3BCD4}" sibTransId="{CEA70354-4DBD-40A6-9824-4E43AB1D5E09}"/>
    <dgm:cxn modelId="{D8DD4EB8-5037-4190-8EBE-E6AEED404BF9}" type="presOf" srcId="{DF055E0B-A4C9-8E49-A903-CE1AAC56A429}" destId="{6CA7E6D6-04C5-7A4D-98FF-B159E5DF8032}" srcOrd="0" destOrd="0" presId="urn:microsoft.com/office/officeart/2005/8/layout/orgChart1"/>
    <dgm:cxn modelId="{6F093726-9CA7-4F2B-A4F0-E52471746D7D}" type="presOf" srcId="{5785B833-1EA5-1340-AAAB-03E21FD64316}" destId="{65353463-670A-1748-8AE6-92BF55E85B4C}" srcOrd="0" destOrd="0" presId="urn:microsoft.com/office/officeart/2005/8/layout/orgChart1"/>
    <dgm:cxn modelId="{B6DE81AD-AE36-2D4E-90BE-634255E8C786}" srcId="{DF055E0B-A4C9-8E49-A903-CE1AAC56A429}" destId="{352C40F3-71C8-534A-B1F6-DEA0B72E9748}" srcOrd="1" destOrd="0" parTransId="{94B1E087-78F5-9040-B493-1BCB3F0535FD}" sibTransId="{FF449AAE-8AB4-0C41-9314-F0104B6CF2DE}"/>
    <dgm:cxn modelId="{55041B57-8D53-4204-AAAA-F84278C48A70}" type="presOf" srcId="{49C64B27-30ED-3348-BDE3-BF9B082A30D3}" destId="{07F22E7C-394F-4F4D-9C28-15DA4855EE96}" srcOrd="0" destOrd="0" presId="urn:microsoft.com/office/officeart/2005/8/layout/orgChart1"/>
    <dgm:cxn modelId="{A62440E4-C1A7-4A7E-86C1-EEE988AE0411}" type="presOf" srcId="{78F385DB-1A17-D945-BFB3-043B8ADC387B}" destId="{322383F0-3FF9-4C4B-8B13-B44AEE72D7E5}" srcOrd="1" destOrd="0" presId="urn:microsoft.com/office/officeart/2005/8/layout/orgChart1"/>
    <dgm:cxn modelId="{5A0D869F-A6C6-4499-B46D-EB795A2A04EF}" type="presOf" srcId="{1BB60AD8-61B3-A845-B1B7-0A1C5850550A}" destId="{23F1EEEC-6AFD-4447-88BE-7317921862F9}" srcOrd="0" destOrd="0" presId="urn:microsoft.com/office/officeart/2005/8/layout/orgChart1"/>
    <dgm:cxn modelId="{E4CABF18-3DFC-4620-A14F-7BF5704C3FE3}" type="presOf" srcId="{DB39F7D2-5F7A-2E44-B520-FF7FC5B75191}" destId="{FAF3BBA7-D64C-854D-9E01-EDFF5137B33B}" srcOrd="0" destOrd="0" presId="urn:microsoft.com/office/officeart/2005/8/layout/orgChart1"/>
    <dgm:cxn modelId="{CAF78CF8-5DD5-4504-8A01-559E327C1C00}" type="presOf" srcId="{6C7B325C-D578-4045-B7F1-9466EC44E201}" destId="{D2D52BB5-BAE7-7143-A885-D74C01C8ABA6}" srcOrd="0" destOrd="0" presId="urn:microsoft.com/office/officeart/2005/8/layout/orgChart1"/>
    <dgm:cxn modelId="{415B53B3-0D37-4A7C-8402-7F814389D286}" type="presOf" srcId="{352C40F3-71C8-534A-B1F6-DEA0B72E9748}" destId="{00CD7C4F-18B7-764F-97AD-89B1D8788F48}" srcOrd="1" destOrd="0" presId="urn:microsoft.com/office/officeart/2005/8/layout/orgChart1"/>
    <dgm:cxn modelId="{E915E486-B93B-4F13-84DC-73DF6500941C}" type="presOf" srcId="{50B030BE-2BE7-0C48-8140-D49BE10F05CD}" destId="{9E3D5C86-1ECB-9C49-9C5F-6C799D41CEE2}" srcOrd="1" destOrd="0" presId="urn:microsoft.com/office/officeart/2005/8/layout/orgChart1"/>
    <dgm:cxn modelId="{906E3DCC-5E2F-4704-898E-B15A5A490268}" type="presOf" srcId="{113ABB4A-F01F-B047-A57A-C5C3284EC3C1}" destId="{CACA6763-993C-4B46-B79B-8AE003C2EB8E}" srcOrd="0" destOrd="0" presId="urn:microsoft.com/office/officeart/2005/8/layout/orgChart1"/>
    <dgm:cxn modelId="{423028E0-9708-451B-B9FD-8FA64E8C6C0B}" type="presOf" srcId="{78F385DB-1A17-D945-BFB3-043B8ADC387B}" destId="{B466D1C1-B941-D04D-B178-EEE6AF35639A}" srcOrd="0" destOrd="0" presId="urn:microsoft.com/office/officeart/2005/8/layout/orgChart1"/>
    <dgm:cxn modelId="{7BF6044B-EA44-48A8-B507-97794292FA10}" type="presOf" srcId="{771FF739-B29C-0947-ACA9-10A41A30050F}" destId="{AB4D6B07-28F6-EE4C-8170-C0142A5B496A}" srcOrd="0" destOrd="0" presId="urn:microsoft.com/office/officeart/2005/8/layout/orgChart1"/>
    <dgm:cxn modelId="{58F56FB2-4264-5E4F-9578-943BEF8B4272}" srcId="{771FF739-B29C-0947-ACA9-10A41A30050F}" destId="{78F385DB-1A17-D945-BFB3-043B8ADC387B}" srcOrd="0" destOrd="0" parTransId="{1B2EA49E-FC1E-6344-B8C1-AAAE85685323}" sibTransId="{4B0D57B6-ACDB-914A-8ED1-3F559A76F738}"/>
    <dgm:cxn modelId="{541108D9-FFA6-47CB-B252-6A1DEFC275BB}" type="presOf" srcId="{EB8201DB-7C21-5044-AF0F-35000E81960F}" destId="{0AF600DB-00EC-6844-9991-2A2AEECC80F1}" srcOrd="0" destOrd="0" presId="urn:microsoft.com/office/officeart/2005/8/layout/orgChart1"/>
    <dgm:cxn modelId="{14AC0504-CDB0-4779-BF3D-5688C346FFBE}" type="presOf" srcId="{B296C036-05A0-E64B-A985-76DF7255946D}" destId="{3B2F31C8-8F89-A74A-BC23-9ACC6E64E6E2}" srcOrd="1" destOrd="0" presId="urn:microsoft.com/office/officeart/2005/8/layout/orgChart1"/>
    <dgm:cxn modelId="{20E8BD44-D614-4D58-8A88-B955A22B19E9}" type="presOf" srcId="{1B2EA49E-FC1E-6344-B8C1-AAAE85685323}" destId="{5D1B9DA8-5218-F94E-A740-709C75A7C7E5}" srcOrd="0" destOrd="0" presId="urn:microsoft.com/office/officeart/2005/8/layout/orgChart1"/>
    <dgm:cxn modelId="{49F64BB8-B32F-A94D-9468-2111B5805697}" srcId="{DF055E0B-A4C9-8E49-A903-CE1AAC56A429}" destId="{D006CDDA-7ABA-D141-8BFE-32C9FA424BA9}" srcOrd="3" destOrd="0" parTransId="{EB8201DB-7C21-5044-AF0F-35000E81960F}" sibTransId="{A8C8903C-0CEC-CA42-B34B-864FCCE9988D}"/>
    <dgm:cxn modelId="{4E114376-A87E-4594-9194-130B75B8DEB4}" type="presOf" srcId="{6C7B325C-D578-4045-B7F1-9466EC44E201}" destId="{581E0F13-7472-A34F-A5A7-6E878041E30C}" srcOrd="1" destOrd="0" presId="urn:microsoft.com/office/officeart/2005/8/layout/orgChart1"/>
    <dgm:cxn modelId="{D03D0D78-C01A-D04E-BF8F-449F316ECA63}" srcId="{DF055E0B-A4C9-8E49-A903-CE1AAC56A429}" destId="{E4CB63BC-7A79-A24C-A0C8-A844CDB6CBC8}" srcOrd="0" destOrd="0" parTransId="{B67498FA-F433-9D4C-A146-3CC672BA1860}" sibTransId="{0C10D714-CB36-FA48-8060-86968A393B3B}"/>
    <dgm:cxn modelId="{F695B587-56F1-4BD1-B952-A351247B2EEE}" type="presOf" srcId="{60A91E0E-0080-9B4A-BB10-2984C5811807}" destId="{728C2D19-2193-3644-B078-0365E140E348}" srcOrd="0" destOrd="0" presId="urn:microsoft.com/office/officeart/2005/8/layout/orgChart1"/>
    <dgm:cxn modelId="{D78CEB3B-D662-E84B-88D6-7FF5F2ACD035}" srcId="{771FF739-B29C-0947-ACA9-10A41A30050F}" destId="{F2CC5E0C-DF50-D44B-98B2-2DF76651611A}" srcOrd="1" destOrd="0" parTransId="{CE1B3A34-5B05-384E-90FE-B71F289FC881}" sibTransId="{3BBB8183-D990-6442-B1F0-28F02B01AE99}"/>
    <dgm:cxn modelId="{E1D38942-F49E-424C-B7A3-C6A9842AC994}" type="presOf" srcId="{B296C036-05A0-E64B-A985-76DF7255946D}" destId="{552E5633-ACB4-3B4D-B4DD-99BFB816D3F8}" srcOrd="0" destOrd="0" presId="urn:microsoft.com/office/officeart/2005/8/layout/orgChart1"/>
    <dgm:cxn modelId="{9648EDCF-26B9-496F-B199-EB20478FA23A}" type="presOf" srcId="{E4CB63BC-7A79-A24C-A0C8-A844CDB6CBC8}" destId="{87B8C061-0DCE-1F47-9A64-41BE57AFB9DC}" srcOrd="1" destOrd="0" presId="urn:microsoft.com/office/officeart/2005/8/layout/orgChart1"/>
    <dgm:cxn modelId="{3C956E8F-4894-437D-A0E3-771FED78D44C}" type="presOf" srcId="{92FADF62-D05F-FF4B-8C45-D28778514432}" destId="{1383E113-C5D2-CC4B-B554-35FB4C2B18D0}" srcOrd="0" destOrd="0" presId="urn:microsoft.com/office/officeart/2005/8/layout/orgChart1"/>
    <dgm:cxn modelId="{5354EC4D-D4A3-4D87-87FC-E15B4E740297}" type="presOf" srcId="{F2CC5E0C-DF50-D44B-98B2-2DF76651611A}" destId="{46D5A5AC-7668-CD4E-919A-33275FE2FF24}" srcOrd="1" destOrd="0" presId="urn:microsoft.com/office/officeart/2005/8/layout/orgChart1"/>
    <dgm:cxn modelId="{D54BECA4-3B63-46E9-B881-C6B32FBBD8BD}" type="presOf" srcId="{352C40F3-71C8-534A-B1F6-DEA0B72E9748}" destId="{2EC25E58-E771-C947-A87D-D598AEA8E114}" srcOrd="0" destOrd="0" presId="urn:microsoft.com/office/officeart/2005/8/layout/orgChart1"/>
    <dgm:cxn modelId="{EA693C9F-5376-4C21-A867-E87D7E99D376}" type="presOf" srcId="{113ABB4A-F01F-B047-A57A-C5C3284EC3C1}" destId="{5F580B49-53C8-C64E-8635-50EEC787F3B2}" srcOrd="1" destOrd="0" presId="urn:microsoft.com/office/officeart/2005/8/layout/orgChart1"/>
    <dgm:cxn modelId="{8A9AA43C-8017-445B-A2D9-EE7FC78C2684}" type="presOf" srcId="{0459C502-D704-48CC-AB8B-9FD68BC220FD}" destId="{2388D7C5-5661-4F01-A7C5-D490724C7BFF}" srcOrd="1" destOrd="0" presId="urn:microsoft.com/office/officeart/2005/8/layout/orgChart1"/>
    <dgm:cxn modelId="{2FD9B2CC-D205-4F74-B27E-4BE896DC39FC}" type="presOf" srcId="{49C64B27-30ED-3348-BDE3-BF9B082A30D3}" destId="{47E26B24-7BAF-814D-86A3-B5F232AB04FE}" srcOrd="1" destOrd="0" presId="urn:microsoft.com/office/officeart/2005/8/layout/orgChart1"/>
    <dgm:cxn modelId="{32EBC8A3-F849-424B-AEE0-299C3854F7CD}" srcId="{724B6261-7690-E446-800E-991D3B573843}" destId="{50B030BE-2BE7-0C48-8140-D49BE10F05CD}" srcOrd="0" destOrd="0" parTransId="{1BB60AD8-61B3-A845-B1B7-0A1C5850550A}" sibTransId="{CEB5A751-7ADC-7140-92E9-BD7A3A37171D}"/>
    <dgm:cxn modelId="{E6A4D687-A177-4BA6-8766-2A5E2EDAF236}" type="presOf" srcId="{771FF739-B29C-0947-ACA9-10A41A30050F}" destId="{D85E5F25-9C3D-2D45-8700-730CC6702D6D}" srcOrd="1" destOrd="0" presId="urn:microsoft.com/office/officeart/2005/8/layout/orgChart1"/>
    <dgm:cxn modelId="{15E1FB41-5083-4EB1-AB1E-1FB734D34848}" type="presOf" srcId="{D006CDDA-7ABA-D141-8BFE-32C9FA424BA9}" destId="{7EC3A6AD-2EDB-2641-929F-A3BF64434A7B}" srcOrd="1" destOrd="0" presId="urn:microsoft.com/office/officeart/2005/8/layout/orgChart1"/>
    <dgm:cxn modelId="{CF8042C6-3A9C-4531-ACA4-E81FB81CF2CD}" type="presOf" srcId="{94B1E087-78F5-9040-B493-1BCB3F0535FD}" destId="{BCA7AAE6-1017-8441-B1A2-694CF661B487}" srcOrd="0" destOrd="0" presId="urn:microsoft.com/office/officeart/2005/8/layout/orgChart1"/>
    <dgm:cxn modelId="{92E87B11-2D98-404F-A48E-A5B6A4E303EA}" srcId="{50B030BE-2BE7-0C48-8140-D49BE10F05CD}" destId="{DF055E0B-A4C9-8E49-A903-CE1AAC56A429}" srcOrd="1" destOrd="0" parTransId="{60A91E0E-0080-9B4A-BB10-2984C5811807}" sibTransId="{98D36EBA-EF57-6943-84B5-21470E11A4B9}"/>
    <dgm:cxn modelId="{D0220D5A-1834-AD47-ADAC-8D56B5EB8B5E}" srcId="{E4CB63BC-7A79-A24C-A0C8-A844CDB6CBC8}" destId="{B296C036-05A0-E64B-A985-76DF7255946D}" srcOrd="0" destOrd="0" parTransId="{ECB2F325-3F6C-9E45-91D6-380E0A324FC8}" sibTransId="{AB8BFA77-468F-EB4E-8E17-ABACC6041292}"/>
    <dgm:cxn modelId="{CC91D781-A3FC-48E4-AB24-A134E4147C65}" type="presOf" srcId="{50B030BE-2BE7-0C48-8140-D49BE10F05CD}" destId="{0DC4EEBE-57F3-F748-B747-4911EBD15B1C}" srcOrd="0" destOrd="0" presId="urn:microsoft.com/office/officeart/2005/8/layout/orgChart1"/>
    <dgm:cxn modelId="{6FABC6F4-EEC0-3440-9BB2-B0B762869ADC}" srcId="{DF055E0B-A4C9-8E49-A903-CE1AAC56A429}" destId="{6C7B325C-D578-4045-B7F1-9466EC44E201}" srcOrd="4" destOrd="0" parTransId="{00691C88-138B-4D49-A9F6-471950094140}" sibTransId="{EA2CE076-E6CD-EF48-BA5F-B0547C41E3F5}"/>
    <dgm:cxn modelId="{4579A478-E9B2-424B-999B-5CC63F74D657}" type="presOf" srcId="{B67498FA-F433-9D4C-A146-3CC672BA1860}" destId="{B7C272FE-FC4E-2444-A272-3F1900C175BB}" srcOrd="0" destOrd="0" presId="urn:microsoft.com/office/officeart/2005/8/layout/orgChart1"/>
    <dgm:cxn modelId="{8311C321-2D65-47D1-89BF-9F22791481BE}" type="presOf" srcId="{724B6261-7690-E446-800E-991D3B573843}" destId="{9206AD2D-786A-4C8E-A548-6FB5B6AB5825}" srcOrd="0" destOrd="0" presId="urn:microsoft.com/office/officeart/2005/8/layout/orgChart1"/>
    <dgm:cxn modelId="{89FB60CC-8E37-4733-AFBF-8792087BB474}" type="presOf" srcId="{724B6261-7690-E446-800E-991D3B573843}" destId="{16E67D91-7B59-4C26-9997-6DCA13C74659}" srcOrd="1" destOrd="0" presId="urn:microsoft.com/office/officeart/2005/8/layout/orgChart1"/>
    <dgm:cxn modelId="{96EB2164-DCBA-4AE0-B558-B78BA5940C80}" type="presOf" srcId="{E4CB63BC-7A79-A24C-A0C8-A844CDB6CBC8}" destId="{F77DE244-55E1-F74C-B921-472A31FBB282}" srcOrd="0" destOrd="0" presId="urn:microsoft.com/office/officeart/2005/8/layout/orgChart1"/>
    <dgm:cxn modelId="{9C8D67F4-A316-4D6D-A35C-6BB8D2CECA7E}" type="presParOf" srcId="{CC71C9C4-E9CE-EF43-863C-02AC7BA35253}" destId="{5BC8F87A-2433-4D15-8397-BCBF9AFEB8C2}" srcOrd="0" destOrd="0" presId="urn:microsoft.com/office/officeart/2005/8/layout/orgChart1"/>
    <dgm:cxn modelId="{E7306C78-DE90-497D-83DC-BAB925C23E62}" type="presParOf" srcId="{5BC8F87A-2433-4D15-8397-BCBF9AFEB8C2}" destId="{44E356E5-01E8-4DDC-91F7-DE0B1195B658}" srcOrd="0" destOrd="0" presId="urn:microsoft.com/office/officeart/2005/8/layout/orgChart1"/>
    <dgm:cxn modelId="{A70675D5-96CE-4913-9332-F21C0455F249}" type="presParOf" srcId="{44E356E5-01E8-4DDC-91F7-DE0B1195B658}" destId="{9206AD2D-786A-4C8E-A548-6FB5B6AB5825}" srcOrd="0" destOrd="0" presId="urn:microsoft.com/office/officeart/2005/8/layout/orgChart1"/>
    <dgm:cxn modelId="{C0D90B89-F295-492F-AAA3-8C03DFA3EA88}" type="presParOf" srcId="{44E356E5-01E8-4DDC-91F7-DE0B1195B658}" destId="{16E67D91-7B59-4C26-9997-6DCA13C74659}" srcOrd="1" destOrd="0" presId="urn:microsoft.com/office/officeart/2005/8/layout/orgChart1"/>
    <dgm:cxn modelId="{926285A1-E669-4845-8CA0-5061C7D56536}" type="presParOf" srcId="{5BC8F87A-2433-4D15-8397-BCBF9AFEB8C2}" destId="{FC0F1D0A-CC94-4411-A22C-D6753D3BD28B}" srcOrd="1" destOrd="0" presId="urn:microsoft.com/office/officeart/2005/8/layout/orgChart1"/>
    <dgm:cxn modelId="{1614035A-0410-4573-83FD-494D1462AB31}" type="presParOf" srcId="{FC0F1D0A-CC94-4411-A22C-D6753D3BD28B}" destId="{23F1EEEC-6AFD-4447-88BE-7317921862F9}" srcOrd="0" destOrd="0" presId="urn:microsoft.com/office/officeart/2005/8/layout/orgChart1"/>
    <dgm:cxn modelId="{F001B85C-830F-494C-B578-DA0C2C316FAE}" type="presParOf" srcId="{FC0F1D0A-CC94-4411-A22C-D6753D3BD28B}" destId="{A5EBED56-56D0-A045-96A9-0CBFAA90AFF9}" srcOrd="1" destOrd="0" presId="urn:microsoft.com/office/officeart/2005/8/layout/orgChart1"/>
    <dgm:cxn modelId="{1D41257D-DF98-4FDC-8630-DE132D1F7D29}" type="presParOf" srcId="{A5EBED56-56D0-A045-96A9-0CBFAA90AFF9}" destId="{91486D4A-841A-FB47-ADD2-46F760A0CED7}" srcOrd="0" destOrd="0" presId="urn:microsoft.com/office/officeart/2005/8/layout/orgChart1"/>
    <dgm:cxn modelId="{C81BF577-BE2E-452F-B0BD-47D8227E3638}" type="presParOf" srcId="{91486D4A-841A-FB47-ADD2-46F760A0CED7}" destId="{0DC4EEBE-57F3-F748-B747-4911EBD15B1C}" srcOrd="0" destOrd="0" presId="urn:microsoft.com/office/officeart/2005/8/layout/orgChart1"/>
    <dgm:cxn modelId="{37A1C732-1ABB-45E6-848A-A076B1F9568B}" type="presParOf" srcId="{91486D4A-841A-FB47-ADD2-46F760A0CED7}" destId="{9E3D5C86-1ECB-9C49-9C5F-6C799D41CEE2}" srcOrd="1" destOrd="0" presId="urn:microsoft.com/office/officeart/2005/8/layout/orgChart1"/>
    <dgm:cxn modelId="{81AB4FF7-4D26-49A9-9BD6-991B2414AE6D}" type="presParOf" srcId="{A5EBED56-56D0-A045-96A9-0CBFAA90AFF9}" destId="{DB33C1ED-4530-BB47-8BF8-AB23705972D5}" srcOrd="1" destOrd="0" presId="urn:microsoft.com/office/officeart/2005/8/layout/orgChart1"/>
    <dgm:cxn modelId="{A04123F4-6A5D-4EDB-858B-87FE25EC22F8}" type="presParOf" srcId="{DB33C1ED-4530-BB47-8BF8-AB23705972D5}" destId="{1383E113-C5D2-CC4B-B554-35FB4C2B18D0}" srcOrd="0" destOrd="0" presId="urn:microsoft.com/office/officeart/2005/8/layout/orgChart1"/>
    <dgm:cxn modelId="{9EB4A60F-F228-4872-8350-A5282EEF5CC6}" type="presParOf" srcId="{DB33C1ED-4530-BB47-8BF8-AB23705972D5}" destId="{1E8B19A4-4E5D-D545-BF74-A3554B25DE25}" srcOrd="1" destOrd="0" presId="urn:microsoft.com/office/officeart/2005/8/layout/orgChart1"/>
    <dgm:cxn modelId="{7EDCF653-3F4A-4289-BF09-4C6614C3A219}" type="presParOf" srcId="{1E8B19A4-4E5D-D545-BF74-A3554B25DE25}" destId="{B06D3B31-DD61-DB4A-98FE-F4B81AB8590D}" srcOrd="0" destOrd="0" presId="urn:microsoft.com/office/officeart/2005/8/layout/orgChart1"/>
    <dgm:cxn modelId="{D1A75C7C-32F0-4FE1-B0C4-6CB78968CDFC}" type="presParOf" srcId="{B06D3B31-DD61-DB4A-98FE-F4B81AB8590D}" destId="{07F22E7C-394F-4F4D-9C28-15DA4855EE96}" srcOrd="0" destOrd="0" presId="urn:microsoft.com/office/officeart/2005/8/layout/orgChart1"/>
    <dgm:cxn modelId="{424ABE1B-A709-40A7-AEF0-A62DC3723469}" type="presParOf" srcId="{B06D3B31-DD61-DB4A-98FE-F4B81AB8590D}" destId="{47E26B24-7BAF-814D-86A3-B5F232AB04FE}" srcOrd="1" destOrd="0" presId="urn:microsoft.com/office/officeart/2005/8/layout/orgChart1"/>
    <dgm:cxn modelId="{F69E23CD-20C7-4805-BE79-B04D9CEF8BD7}" type="presParOf" srcId="{1E8B19A4-4E5D-D545-BF74-A3554B25DE25}" destId="{D28043D9-FB28-5146-B335-55B7C3801D47}" srcOrd="1" destOrd="0" presId="urn:microsoft.com/office/officeart/2005/8/layout/orgChart1"/>
    <dgm:cxn modelId="{35DC8D5E-7D5F-47A4-ADB3-9B397C5D35C1}" type="presParOf" srcId="{1E8B19A4-4E5D-D545-BF74-A3554B25DE25}" destId="{326B4150-B3DA-5A49-9220-2ED4AD140EB5}" srcOrd="2" destOrd="0" presId="urn:microsoft.com/office/officeart/2005/8/layout/orgChart1"/>
    <dgm:cxn modelId="{DBA303B1-E64B-4396-855E-A7F8ACAF779E}" type="presParOf" srcId="{DB33C1ED-4530-BB47-8BF8-AB23705972D5}" destId="{728C2D19-2193-3644-B078-0365E140E348}" srcOrd="2" destOrd="0" presId="urn:microsoft.com/office/officeart/2005/8/layout/orgChart1"/>
    <dgm:cxn modelId="{788F6AF6-A8B4-45D4-A5F1-D42A9C428040}" type="presParOf" srcId="{DB33C1ED-4530-BB47-8BF8-AB23705972D5}" destId="{73AE94B0-2C8C-F94E-9040-D42EE4102746}" srcOrd="3" destOrd="0" presId="urn:microsoft.com/office/officeart/2005/8/layout/orgChart1"/>
    <dgm:cxn modelId="{D6512A2D-92F4-4199-A57C-A3A0E30902FB}" type="presParOf" srcId="{73AE94B0-2C8C-F94E-9040-D42EE4102746}" destId="{81A855A9-1EA7-4446-9A4C-4B1716EA9BAB}" srcOrd="0" destOrd="0" presId="urn:microsoft.com/office/officeart/2005/8/layout/orgChart1"/>
    <dgm:cxn modelId="{C40B64F0-B494-4097-9935-231CFBC98F05}" type="presParOf" srcId="{81A855A9-1EA7-4446-9A4C-4B1716EA9BAB}" destId="{6CA7E6D6-04C5-7A4D-98FF-B159E5DF8032}" srcOrd="0" destOrd="0" presId="urn:microsoft.com/office/officeart/2005/8/layout/orgChart1"/>
    <dgm:cxn modelId="{A46A8F2F-33A5-48D8-8CAC-3401F27FFCBD}" type="presParOf" srcId="{81A855A9-1EA7-4446-9A4C-4B1716EA9BAB}" destId="{30CE61E8-83FD-0D4F-800D-344B5BFFB094}" srcOrd="1" destOrd="0" presId="urn:microsoft.com/office/officeart/2005/8/layout/orgChart1"/>
    <dgm:cxn modelId="{1760AEFE-F8FE-41B5-BD27-D5A21C5ED2B3}" type="presParOf" srcId="{73AE94B0-2C8C-F94E-9040-D42EE4102746}" destId="{E5098B6F-3B38-AE4F-8E74-84950958AAB2}" srcOrd="1" destOrd="0" presId="urn:microsoft.com/office/officeart/2005/8/layout/orgChart1"/>
    <dgm:cxn modelId="{696E8EC4-DABC-42E2-8442-B0A0CD2DB3A9}" type="presParOf" srcId="{E5098B6F-3B38-AE4F-8E74-84950958AAB2}" destId="{B7C272FE-FC4E-2444-A272-3F1900C175BB}" srcOrd="0" destOrd="0" presId="urn:microsoft.com/office/officeart/2005/8/layout/orgChart1"/>
    <dgm:cxn modelId="{6DB244D1-2B28-425B-AA9F-94895B7FCD1C}" type="presParOf" srcId="{E5098B6F-3B38-AE4F-8E74-84950958AAB2}" destId="{33EF007A-BE8B-E04A-A1D5-2ABBF0C60142}" srcOrd="1" destOrd="0" presId="urn:microsoft.com/office/officeart/2005/8/layout/orgChart1"/>
    <dgm:cxn modelId="{5BAACB62-A383-437B-A41E-C71BC4C35BCD}" type="presParOf" srcId="{33EF007A-BE8B-E04A-A1D5-2ABBF0C60142}" destId="{C20FC58A-B615-7A4F-B06D-25DFC4D29A59}" srcOrd="0" destOrd="0" presId="urn:microsoft.com/office/officeart/2005/8/layout/orgChart1"/>
    <dgm:cxn modelId="{AF6CE0DF-CD91-4574-B7E8-43FDC0AA3EB4}" type="presParOf" srcId="{C20FC58A-B615-7A4F-B06D-25DFC4D29A59}" destId="{F77DE244-55E1-F74C-B921-472A31FBB282}" srcOrd="0" destOrd="0" presId="urn:microsoft.com/office/officeart/2005/8/layout/orgChart1"/>
    <dgm:cxn modelId="{8FB1022C-C3EF-4BAA-9BC7-0EB8D7EF0E1C}" type="presParOf" srcId="{C20FC58A-B615-7A4F-B06D-25DFC4D29A59}" destId="{87B8C061-0DCE-1F47-9A64-41BE57AFB9DC}" srcOrd="1" destOrd="0" presId="urn:microsoft.com/office/officeart/2005/8/layout/orgChart1"/>
    <dgm:cxn modelId="{CFBE3F16-6E98-494E-BDBD-3AC80060458C}" type="presParOf" srcId="{33EF007A-BE8B-E04A-A1D5-2ABBF0C60142}" destId="{36F905EF-6B89-C64C-879D-075A3C1DC440}" srcOrd="1" destOrd="0" presId="urn:microsoft.com/office/officeart/2005/8/layout/orgChart1"/>
    <dgm:cxn modelId="{54F69F72-5FDB-4BF7-8E4D-6D9B28A2424D}" type="presParOf" srcId="{36F905EF-6B89-C64C-879D-075A3C1DC440}" destId="{8E35AB37-652E-2D4C-92B5-7807C7CD131B}" srcOrd="0" destOrd="0" presId="urn:microsoft.com/office/officeart/2005/8/layout/orgChart1"/>
    <dgm:cxn modelId="{FE8EB87C-C44F-455A-9680-0C772A0925A2}" type="presParOf" srcId="{36F905EF-6B89-C64C-879D-075A3C1DC440}" destId="{9CAA3EF8-C9C0-144F-A6FF-5E9E978B34CD}" srcOrd="1" destOrd="0" presId="urn:microsoft.com/office/officeart/2005/8/layout/orgChart1"/>
    <dgm:cxn modelId="{B0FBDF50-63E4-4327-901B-F948082F2B36}" type="presParOf" srcId="{9CAA3EF8-C9C0-144F-A6FF-5E9E978B34CD}" destId="{3F114F0B-D749-BD46-8D36-57C0CD97294C}" srcOrd="0" destOrd="0" presId="urn:microsoft.com/office/officeart/2005/8/layout/orgChart1"/>
    <dgm:cxn modelId="{F9328EEF-C565-4DE1-A702-2B4FC350F069}" type="presParOf" srcId="{3F114F0B-D749-BD46-8D36-57C0CD97294C}" destId="{552E5633-ACB4-3B4D-B4DD-99BFB816D3F8}" srcOrd="0" destOrd="0" presId="urn:microsoft.com/office/officeart/2005/8/layout/orgChart1"/>
    <dgm:cxn modelId="{49F3662F-50A4-4313-B021-6B01C04FA559}" type="presParOf" srcId="{3F114F0B-D749-BD46-8D36-57C0CD97294C}" destId="{3B2F31C8-8F89-A74A-BC23-9ACC6E64E6E2}" srcOrd="1" destOrd="0" presId="urn:microsoft.com/office/officeart/2005/8/layout/orgChart1"/>
    <dgm:cxn modelId="{7B7C8E0D-EA80-4531-9A6F-36F454FB6222}" type="presParOf" srcId="{9CAA3EF8-C9C0-144F-A6FF-5E9E978B34CD}" destId="{C20EC063-4ABA-3C44-AD51-F202AD29D492}" srcOrd="1" destOrd="0" presId="urn:microsoft.com/office/officeart/2005/8/layout/orgChart1"/>
    <dgm:cxn modelId="{E05BD682-8ED5-4EBD-8F5E-2470F63517DD}" type="presParOf" srcId="{9CAA3EF8-C9C0-144F-A6FF-5E9E978B34CD}" destId="{3B1C7BC4-6DFD-A547-B292-7D3E1F7AB97D}" srcOrd="2" destOrd="0" presId="urn:microsoft.com/office/officeart/2005/8/layout/orgChart1"/>
    <dgm:cxn modelId="{850E5866-BE0C-4C4C-BF7D-DF86C8C6E9B1}" type="presParOf" srcId="{33EF007A-BE8B-E04A-A1D5-2ABBF0C60142}" destId="{941C4D5A-C652-694A-AE12-1B3390AD11F7}" srcOrd="2" destOrd="0" presId="urn:microsoft.com/office/officeart/2005/8/layout/orgChart1"/>
    <dgm:cxn modelId="{FEE51E8C-88F7-4F75-BEFA-82DBA5997F0A}" type="presParOf" srcId="{E5098B6F-3B38-AE4F-8E74-84950958AAB2}" destId="{BCA7AAE6-1017-8441-B1A2-694CF661B487}" srcOrd="2" destOrd="0" presId="urn:microsoft.com/office/officeart/2005/8/layout/orgChart1"/>
    <dgm:cxn modelId="{464D396D-987D-4F03-A0D3-7B978EC802CC}" type="presParOf" srcId="{E5098B6F-3B38-AE4F-8E74-84950958AAB2}" destId="{9C1A0514-9771-B345-8651-168154A93A04}" srcOrd="3" destOrd="0" presId="urn:microsoft.com/office/officeart/2005/8/layout/orgChart1"/>
    <dgm:cxn modelId="{34BA0FFF-F247-43A9-B778-95D4729C7FA8}" type="presParOf" srcId="{9C1A0514-9771-B345-8651-168154A93A04}" destId="{D7C7A780-204E-654A-8AD0-ED710EA89203}" srcOrd="0" destOrd="0" presId="urn:microsoft.com/office/officeart/2005/8/layout/orgChart1"/>
    <dgm:cxn modelId="{18AA7AE9-57D2-4A17-8B25-11EFFCFEAADD}" type="presParOf" srcId="{D7C7A780-204E-654A-8AD0-ED710EA89203}" destId="{2EC25E58-E771-C947-A87D-D598AEA8E114}" srcOrd="0" destOrd="0" presId="urn:microsoft.com/office/officeart/2005/8/layout/orgChart1"/>
    <dgm:cxn modelId="{47B77EA1-B906-4918-AB26-DD6F89840482}" type="presParOf" srcId="{D7C7A780-204E-654A-8AD0-ED710EA89203}" destId="{00CD7C4F-18B7-764F-97AD-89B1D8788F48}" srcOrd="1" destOrd="0" presId="urn:microsoft.com/office/officeart/2005/8/layout/orgChart1"/>
    <dgm:cxn modelId="{1856DAE5-2BF6-4CAE-B72A-9E9BA923CA05}" type="presParOf" srcId="{9C1A0514-9771-B345-8651-168154A93A04}" destId="{84BCEDFC-DD67-3A42-BD0B-002053103393}" srcOrd="1" destOrd="0" presId="urn:microsoft.com/office/officeart/2005/8/layout/orgChart1"/>
    <dgm:cxn modelId="{16B151C4-5902-4598-AB8C-8863A49DB172}" type="presParOf" srcId="{9C1A0514-9771-B345-8651-168154A93A04}" destId="{8A4CBEE3-0EE8-FB41-B911-E02278DC6045}" srcOrd="2" destOrd="0" presId="urn:microsoft.com/office/officeart/2005/8/layout/orgChart1"/>
    <dgm:cxn modelId="{869F2EC7-5366-4B9E-A9CD-DDC190F2CAB5}" type="presParOf" srcId="{E5098B6F-3B38-AE4F-8E74-84950958AAB2}" destId="{65353463-670A-1748-8AE6-92BF55E85B4C}" srcOrd="4" destOrd="0" presId="urn:microsoft.com/office/officeart/2005/8/layout/orgChart1"/>
    <dgm:cxn modelId="{7DD4B03B-4F98-417D-9264-519F4124D094}" type="presParOf" srcId="{E5098B6F-3B38-AE4F-8E74-84950958AAB2}" destId="{626507FA-1CCD-4641-A066-BCE49F7457C5}" srcOrd="5" destOrd="0" presId="urn:microsoft.com/office/officeart/2005/8/layout/orgChart1"/>
    <dgm:cxn modelId="{D5545779-002D-4066-9BD8-26717490FD10}" type="presParOf" srcId="{626507FA-1CCD-4641-A066-BCE49F7457C5}" destId="{65DB63D5-AD56-9A4C-AD43-5A27B680C590}" srcOrd="0" destOrd="0" presId="urn:microsoft.com/office/officeart/2005/8/layout/orgChart1"/>
    <dgm:cxn modelId="{9286A186-948D-45F6-B7D0-A97713AB62E1}" type="presParOf" srcId="{65DB63D5-AD56-9A4C-AD43-5A27B680C590}" destId="{CACA6763-993C-4B46-B79B-8AE003C2EB8E}" srcOrd="0" destOrd="0" presId="urn:microsoft.com/office/officeart/2005/8/layout/orgChart1"/>
    <dgm:cxn modelId="{3076CE2D-7271-4E04-AFAD-A84F4348F258}" type="presParOf" srcId="{65DB63D5-AD56-9A4C-AD43-5A27B680C590}" destId="{5F580B49-53C8-C64E-8635-50EEC787F3B2}" srcOrd="1" destOrd="0" presId="urn:microsoft.com/office/officeart/2005/8/layout/orgChart1"/>
    <dgm:cxn modelId="{5FEA5768-B8A7-4F99-93A3-C68C85A0B18A}" type="presParOf" srcId="{626507FA-1CCD-4641-A066-BCE49F7457C5}" destId="{3D26E528-B074-214A-B5FC-35103CA76BAF}" srcOrd="1" destOrd="0" presId="urn:microsoft.com/office/officeart/2005/8/layout/orgChart1"/>
    <dgm:cxn modelId="{EE5A3AFC-16D8-45A8-ADF4-684ADB0693C4}" type="presParOf" srcId="{626507FA-1CCD-4641-A066-BCE49F7457C5}" destId="{652A229D-9B79-8049-9EE4-4EA669CC472C}" srcOrd="2" destOrd="0" presId="urn:microsoft.com/office/officeart/2005/8/layout/orgChart1"/>
    <dgm:cxn modelId="{371FA6A5-1B74-4269-8AE0-0F9C09950490}" type="presParOf" srcId="{E5098B6F-3B38-AE4F-8E74-84950958AAB2}" destId="{0AF600DB-00EC-6844-9991-2A2AEECC80F1}" srcOrd="6" destOrd="0" presId="urn:microsoft.com/office/officeart/2005/8/layout/orgChart1"/>
    <dgm:cxn modelId="{BB078E92-4680-4234-9E54-D3E6D9CA5819}" type="presParOf" srcId="{E5098B6F-3B38-AE4F-8E74-84950958AAB2}" destId="{7C20D63D-C644-A141-B70D-9F8C2E19D20F}" srcOrd="7" destOrd="0" presId="urn:microsoft.com/office/officeart/2005/8/layout/orgChart1"/>
    <dgm:cxn modelId="{E34C738C-2EE2-4BD2-8C37-3F00F6911780}" type="presParOf" srcId="{7C20D63D-C644-A141-B70D-9F8C2E19D20F}" destId="{9CA06365-2776-A644-9ABD-0646F83523BD}" srcOrd="0" destOrd="0" presId="urn:microsoft.com/office/officeart/2005/8/layout/orgChart1"/>
    <dgm:cxn modelId="{D95CF613-2CB4-4A66-B88F-8530DC09C0D6}" type="presParOf" srcId="{9CA06365-2776-A644-9ABD-0646F83523BD}" destId="{1E93BCA0-7F20-4E41-85DC-C3D4B73C22DA}" srcOrd="0" destOrd="0" presId="urn:microsoft.com/office/officeart/2005/8/layout/orgChart1"/>
    <dgm:cxn modelId="{A821A26D-E2DB-41CB-B445-AF094FC58A4F}" type="presParOf" srcId="{9CA06365-2776-A644-9ABD-0646F83523BD}" destId="{7EC3A6AD-2EDB-2641-929F-A3BF64434A7B}" srcOrd="1" destOrd="0" presId="urn:microsoft.com/office/officeart/2005/8/layout/orgChart1"/>
    <dgm:cxn modelId="{3E7B3B06-9F7C-4C97-948C-3A37C2668404}" type="presParOf" srcId="{7C20D63D-C644-A141-B70D-9F8C2E19D20F}" destId="{BCDDA020-16A6-A64F-868A-C417612325BA}" srcOrd="1" destOrd="0" presId="urn:microsoft.com/office/officeart/2005/8/layout/orgChart1"/>
    <dgm:cxn modelId="{133ADECA-A9B2-4EF7-BE65-B51212049681}" type="presParOf" srcId="{7C20D63D-C644-A141-B70D-9F8C2E19D20F}" destId="{653C28AD-9060-6A47-A8C2-226FAC7E6E7D}" srcOrd="2" destOrd="0" presId="urn:microsoft.com/office/officeart/2005/8/layout/orgChart1"/>
    <dgm:cxn modelId="{75104ACD-9068-435E-96C0-07206A4DF917}" type="presParOf" srcId="{E5098B6F-3B38-AE4F-8E74-84950958AAB2}" destId="{5DF5BD4C-1053-A348-8C61-7BC4D1701236}" srcOrd="8" destOrd="0" presId="urn:microsoft.com/office/officeart/2005/8/layout/orgChart1"/>
    <dgm:cxn modelId="{741688C4-FE95-418A-A371-5DBAAAFD9198}" type="presParOf" srcId="{E5098B6F-3B38-AE4F-8E74-84950958AAB2}" destId="{666F2EA2-85AD-4C43-AEF1-AF91531836CB}" srcOrd="9" destOrd="0" presId="urn:microsoft.com/office/officeart/2005/8/layout/orgChart1"/>
    <dgm:cxn modelId="{C7AD269A-550B-4805-836B-62AC16DC8DAA}" type="presParOf" srcId="{666F2EA2-85AD-4C43-AEF1-AF91531836CB}" destId="{CD673023-100B-FA4E-9CBB-F1C5621E39CD}" srcOrd="0" destOrd="0" presId="urn:microsoft.com/office/officeart/2005/8/layout/orgChart1"/>
    <dgm:cxn modelId="{E8B1B168-10A8-4D0B-ABB2-97E06F95763B}" type="presParOf" srcId="{CD673023-100B-FA4E-9CBB-F1C5621E39CD}" destId="{D2D52BB5-BAE7-7143-A885-D74C01C8ABA6}" srcOrd="0" destOrd="0" presId="urn:microsoft.com/office/officeart/2005/8/layout/orgChart1"/>
    <dgm:cxn modelId="{D70BD924-B102-4A06-A4FB-D7DDF73EFE2F}" type="presParOf" srcId="{CD673023-100B-FA4E-9CBB-F1C5621E39CD}" destId="{581E0F13-7472-A34F-A5A7-6E878041E30C}" srcOrd="1" destOrd="0" presId="urn:microsoft.com/office/officeart/2005/8/layout/orgChart1"/>
    <dgm:cxn modelId="{9DF62D12-6824-465A-9A77-DB5D616C7BCE}" type="presParOf" srcId="{666F2EA2-85AD-4C43-AEF1-AF91531836CB}" destId="{FDA6267C-3B5B-4C44-86A1-D9B4B247939F}" srcOrd="1" destOrd="0" presId="urn:microsoft.com/office/officeart/2005/8/layout/orgChart1"/>
    <dgm:cxn modelId="{422E1B3C-4A49-48FD-9E21-0DF4626D31F5}" type="presParOf" srcId="{666F2EA2-85AD-4C43-AEF1-AF91531836CB}" destId="{F2AE279F-500D-FF4A-9EF0-D50631D1B8B4}" srcOrd="2" destOrd="0" presId="urn:microsoft.com/office/officeart/2005/8/layout/orgChart1"/>
    <dgm:cxn modelId="{29728B80-5226-4EA9-BF3F-C17AD71B7C82}" type="presParOf" srcId="{E5098B6F-3B38-AE4F-8E74-84950958AAB2}" destId="{2076B10C-3476-4A2B-A87B-AEA87B54BDC9}" srcOrd="10" destOrd="0" presId="urn:microsoft.com/office/officeart/2005/8/layout/orgChart1"/>
    <dgm:cxn modelId="{511650E3-9BBF-4429-A509-4D03049DCD0A}" type="presParOf" srcId="{E5098B6F-3B38-AE4F-8E74-84950958AAB2}" destId="{1B6DED89-1DB6-4A14-8191-C4D681AB7225}" srcOrd="11" destOrd="0" presId="urn:microsoft.com/office/officeart/2005/8/layout/orgChart1"/>
    <dgm:cxn modelId="{C77E2F0E-A330-4FC3-8EF5-4EEB53517BFD}" type="presParOf" srcId="{1B6DED89-1DB6-4A14-8191-C4D681AB7225}" destId="{D56A475A-7FD5-43A8-94AB-ADEFDFC0A4A5}" srcOrd="0" destOrd="0" presId="urn:microsoft.com/office/officeart/2005/8/layout/orgChart1"/>
    <dgm:cxn modelId="{62B82A4D-BF4F-480A-8303-EC0C908C1FD9}" type="presParOf" srcId="{D56A475A-7FD5-43A8-94AB-ADEFDFC0A4A5}" destId="{25E219B6-0E2B-4019-9A56-4D7655A56C33}" srcOrd="0" destOrd="0" presId="urn:microsoft.com/office/officeart/2005/8/layout/orgChart1"/>
    <dgm:cxn modelId="{83744672-FB0B-4F82-8430-1CA5907C07B1}" type="presParOf" srcId="{D56A475A-7FD5-43A8-94AB-ADEFDFC0A4A5}" destId="{2388D7C5-5661-4F01-A7C5-D490724C7BFF}" srcOrd="1" destOrd="0" presId="urn:microsoft.com/office/officeart/2005/8/layout/orgChart1"/>
    <dgm:cxn modelId="{2B9B29B4-F2E5-4403-AA43-506BFD8A1F3D}" type="presParOf" srcId="{1B6DED89-1DB6-4A14-8191-C4D681AB7225}" destId="{F8D74C33-3901-45B6-862C-D8193D916912}" srcOrd="1" destOrd="0" presId="urn:microsoft.com/office/officeart/2005/8/layout/orgChart1"/>
    <dgm:cxn modelId="{35BB411B-AEDC-42A6-8735-937E1BE7BFF2}" type="presParOf" srcId="{1B6DED89-1DB6-4A14-8191-C4D681AB7225}" destId="{47F0502F-A38C-4CDD-A428-8740D7A2385B}" srcOrd="2" destOrd="0" presId="urn:microsoft.com/office/officeart/2005/8/layout/orgChart1"/>
    <dgm:cxn modelId="{51C955E8-DB6B-4407-8063-70B082A2225C}" type="presParOf" srcId="{73AE94B0-2C8C-F94E-9040-D42EE4102746}" destId="{B2AE0A2F-7170-5142-913A-C41D19E9A8F9}" srcOrd="2" destOrd="0" presId="urn:microsoft.com/office/officeart/2005/8/layout/orgChart1"/>
    <dgm:cxn modelId="{EDF661DA-4A02-442A-B842-1FB6B80FBF85}" type="presParOf" srcId="{A5EBED56-56D0-A045-96A9-0CBFAA90AFF9}" destId="{FB2280F9-AC26-4C4F-8547-C0AE68B39F5B}" srcOrd="2" destOrd="0" presId="urn:microsoft.com/office/officeart/2005/8/layout/orgChart1"/>
    <dgm:cxn modelId="{0DA42F94-180C-4DE4-90DB-B5C73031D4FB}" type="presParOf" srcId="{FC0F1D0A-CC94-4411-A22C-D6753D3BD28B}" destId="{FAF3BBA7-D64C-854D-9E01-EDFF5137B33B}" srcOrd="2" destOrd="0" presId="urn:microsoft.com/office/officeart/2005/8/layout/orgChart1"/>
    <dgm:cxn modelId="{F92ECA7B-4280-4E0E-A7EA-E5945E775137}" type="presParOf" srcId="{FC0F1D0A-CC94-4411-A22C-D6753D3BD28B}" destId="{E6233356-B1A7-1F4D-A691-B605953F3015}" srcOrd="3" destOrd="0" presId="urn:microsoft.com/office/officeart/2005/8/layout/orgChart1"/>
    <dgm:cxn modelId="{BD69594E-C07E-4B0E-BB78-8C0E60CEF733}" type="presParOf" srcId="{E6233356-B1A7-1F4D-A691-B605953F3015}" destId="{96DEE0E5-7B96-184C-93C4-672436733FAD}" srcOrd="0" destOrd="0" presId="urn:microsoft.com/office/officeart/2005/8/layout/orgChart1"/>
    <dgm:cxn modelId="{CCFCE6E9-7CA7-4C81-A393-0062109F9EE8}" type="presParOf" srcId="{96DEE0E5-7B96-184C-93C4-672436733FAD}" destId="{AB4D6B07-28F6-EE4C-8170-C0142A5B496A}" srcOrd="0" destOrd="0" presId="urn:microsoft.com/office/officeart/2005/8/layout/orgChart1"/>
    <dgm:cxn modelId="{97384A6A-2648-4266-9128-A205BC4F69D6}" type="presParOf" srcId="{96DEE0E5-7B96-184C-93C4-672436733FAD}" destId="{D85E5F25-9C3D-2D45-8700-730CC6702D6D}" srcOrd="1" destOrd="0" presId="urn:microsoft.com/office/officeart/2005/8/layout/orgChart1"/>
    <dgm:cxn modelId="{D2B82F91-BDB4-4CCA-AA4F-D6030CBA9438}" type="presParOf" srcId="{E6233356-B1A7-1F4D-A691-B605953F3015}" destId="{2BBEB07A-87F7-1B44-9BEC-72BAE0775F69}" srcOrd="1" destOrd="0" presId="urn:microsoft.com/office/officeart/2005/8/layout/orgChart1"/>
    <dgm:cxn modelId="{BC80F262-4248-478D-A131-F53097963DC2}" type="presParOf" srcId="{2BBEB07A-87F7-1B44-9BEC-72BAE0775F69}" destId="{5D1B9DA8-5218-F94E-A740-709C75A7C7E5}" srcOrd="0" destOrd="0" presId="urn:microsoft.com/office/officeart/2005/8/layout/orgChart1"/>
    <dgm:cxn modelId="{4985DAF1-A233-4874-A1D0-87B200313CD8}" type="presParOf" srcId="{2BBEB07A-87F7-1B44-9BEC-72BAE0775F69}" destId="{0EC1EEA9-1D1C-2944-9F5C-EA42659A38DE}" srcOrd="1" destOrd="0" presId="urn:microsoft.com/office/officeart/2005/8/layout/orgChart1"/>
    <dgm:cxn modelId="{C3C6114C-DFE9-4960-9289-DA312561677B}" type="presParOf" srcId="{0EC1EEA9-1D1C-2944-9F5C-EA42659A38DE}" destId="{7999D337-EE0B-864F-A9F0-C3ED834E7719}" srcOrd="0" destOrd="0" presId="urn:microsoft.com/office/officeart/2005/8/layout/orgChart1"/>
    <dgm:cxn modelId="{551086E8-0895-40BF-825F-C7DE87A0FF69}" type="presParOf" srcId="{7999D337-EE0B-864F-A9F0-C3ED834E7719}" destId="{B466D1C1-B941-D04D-B178-EEE6AF35639A}" srcOrd="0" destOrd="0" presId="urn:microsoft.com/office/officeart/2005/8/layout/orgChart1"/>
    <dgm:cxn modelId="{F0C8738C-1D7A-421E-AE5D-359C7EC76FC8}" type="presParOf" srcId="{7999D337-EE0B-864F-A9F0-C3ED834E7719}" destId="{322383F0-3FF9-4C4B-8B13-B44AEE72D7E5}" srcOrd="1" destOrd="0" presId="urn:microsoft.com/office/officeart/2005/8/layout/orgChart1"/>
    <dgm:cxn modelId="{CA4418A1-5758-4721-9F7A-E32997DCA425}" type="presParOf" srcId="{0EC1EEA9-1D1C-2944-9F5C-EA42659A38DE}" destId="{6AD37407-D9D2-0040-AD25-5B745108809F}" srcOrd="1" destOrd="0" presId="urn:microsoft.com/office/officeart/2005/8/layout/orgChart1"/>
    <dgm:cxn modelId="{DEF165F9-A44E-4ABD-8662-E45B5532E957}" type="presParOf" srcId="{0EC1EEA9-1D1C-2944-9F5C-EA42659A38DE}" destId="{9ED4557E-8CA7-394D-899A-D24B6828427F}" srcOrd="2" destOrd="0" presId="urn:microsoft.com/office/officeart/2005/8/layout/orgChart1"/>
    <dgm:cxn modelId="{65CCB93D-A4A4-41EA-8921-5F8BB3B08569}" type="presParOf" srcId="{2BBEB07A-87F7-1B44-9BEC-72BAE0775F69}" destId="{0646E5C1-8B1B-F44A-9AB7-FD00B2CDE52F}" srcOrd="2" destOrd="0" presId="urn:microsoft.com/office/officeart/2005/8/layout/orgChart1"/>
    <dgm:cxn modelId="{82EE94FA-07E8-4336-ADE4-BF7883E5B958}" type="presParOf" srcId="{2BBEB07A-87F7-1B44-9BEC-72BAE0775F69}" destId="{5EEBC57B-8732-9348-A54E-6C88A5F008DB}" srcOrd="3" destOrd="0" presId="urn:microsoft.com/office/officeart/2005/8/layout/orgChart1"/>
    <dgm:cxn modelId="{BA126542-9603-4A0E-B122-1EAA019F41D6}" type="presParOf" srcId="{5EEBC57B-8732-9348-A54E-6C88A5F008DB}" destId="{A113D5AE-6B4D-E247-82EC-54F498C34310}" srcOrd="0" destOrd="0" presId="urn:microsoft.com/office/officeart/2005/8/layout/orgChart1"/>
    <dgm:cxn modelId="{D8B64710-B508-44FF-95EB-F54E9E58D9AD}" type="presParOf" srcId="{A113D5AE-6B4D-E247-82EC-54F498C34310}" destId="{F157CFAE-6C5E-4C4D-87F4-21A72DC4ED07}" srcOrd="0" destOrd="0" presId="urn:microsoft.com/office/officeart/2005/8/layout/orgChart1"/>
    <dgm:cxn modelId="{6F1BF112-0774-4F26-8DC0-944EB01E33C2}" type="presParOf" srcId="{A113D5AE-6B4D-E247-82EC-54F498C34310}" destId="{46D5A5AC-7668-CD4E-919A-33275FE2FF24}" srcOrd="1" destOrd="0" presId="urn:microsoft.com/office/officeart/2005/8/layout/orgChart1"/>
    <dgm:cxn modelId="{8533BCF0-211C-43ED-80DA-5B1B5FEF4E54}" type="presParOf" srcId="{5EEBC57B-8732-9348-A54E-6C88A5F008DB}" destId="{731A86BD-39F0-D14D-8A77-DE247CE798CE}" srcOrd="1" destOrd="0" presId="urn:microsoft.com/office/officeart/2005/8/layout/orgChart1"/>
    <dgm:cxn modelId="{45E907B2-9E86-4767-9403-A3628BCB2F8E}" type="presParOf" srcId="{5EEBC57B-8732-9348-A54E-6C88A5F008DB}" destId="{50035019-A705-244C-93FA-E9817041F18D}" srcOrd="2" destOrd="0" presId="urn:microsoft.com/office/officeart/2005/8/layout/orgChart1"/>
    <dgm:cxn modelId="{4EFD6DC7-A347-4D1C-87EB-F6666F4481BD}" type="presParOf" srcId="{E6233356-B1A7-1F4D-A691-B605953F3015}" destId="{CEBEF782-7553-AA48-8832-DFB0D7A2B450}" srcOrd="2" destOrd="0" presId="urn:microsoft.com/office/officeart/2005/8/layout/orgChart1"/>
    <dgm:cxn modelId="{05660BC3-285F-4454-9ED4-BFA7A9C6EB22}" type="presParOf" srcId="{5BC8F87A-2433-4D15-8397-BCBF9AFEB8C2}" destId="{3166A303-6A1E-4493-AF15-8E5FC28AC9E5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3" name="Rectangle 12"/>
          <p:cNvSpPr/>
          <p:nvPr userDrawn="1"/>
        </p:nvSpPr>
        <p:spPr>
          <a:xfrm>
            <a:off x="6215074" y="6429396"/>
            <a:ext cx="300039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Sparkly</a:t>
            </a:r>
            <a:r>
              <a:rPr lang="en-US" sz="2400" b="1" cap="all" spc="0" baseline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nuggets</a:t>
            </a:r>
            <a:endParaRPr lang="en-US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1EDB7C1-2B46-41A5-AFF6-B14AECE2BDC6}" type="datetimeFigureOut">
              <a:rPr lang="en-US" smtClean="0"/>
              <a:pPr/>
              <a:t>12/28/2017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0A3B054-810F-4308-9CCB-C7E982D909D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6" name="Rectangle 15"/>
          <p:cNvSpPr/>
          <p:nvPr userDrawn="1"/>
        </p:nvSpPr>
        <p:spPr>
          <a:xfrm>
            <a:off x="6215074" y="6429396"/>
            <a:ext cx="300039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Sparkly</a:t>
            </a:r>
            <a:r>
              <a:rPr lang="en-US" sz="2400" b="1" cap="all" spc="0" baseline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nuggets</a:t>
            </a:r>
            <a:endParaRPr lang="en-US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GRANULES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1984 - </a:t>
            </a:r>
            <a:r>
              <a:rPr lang="en-IN" dirty="0" smtClean="0"/>
              <a:t>Granules India was formed as </a:t>
            </a:r>
            <a:r>
              <a:rPr lang="en-IN" u="sng" dirty="0" smtClean="0"/>
              <a:t>Triton Laboratories </a:t>
            </a:r>
            <a:r>
              <a:rPr lang="en-IN" dirty="0" smtClean="0"/>
              <a:t>to produce </a:t>
            </a:r>
            <a:r>
              <a:rPr lang="en-IN" u="sng" dirty="0" smtClean="0"/>
              <a:t>Paracetamol API </a:t>
            </a:r>
            <a:r>
              <a:rPr lang="en-IN" dirty="0" smtClean="0"/>
              <a:t>at our </a:t>
            </a:r>
            <a:r>
              <a:rPr lang="en-IN" dirty="0" err="1" smtClean="0"/>
              <a:t>Bonthapally</a:t>
            </a:r>
            <a:r>
              <a:rPr lang="en-IN" dirty="0" smtClean="0"/>
              <a:t> facility in Hyderabad. </a:t>
            </a:r>
          </a:p>
          <a:p>
            <a:endParaRPr lang="en-IN" dirty="0" smtClean="0"/>
          </a:p>
          <a:p>
            <a:r>
              <a:rPr lang="en-IN" b="1" dirty="0" smtClean="0"/>
              <a:t>1987 - </a:t>
            </a:r>
            <a:r>
              <a:rPr lang="en-IN" dirty="0" smtClean="0"/>
              <a:t>Triton became the </a:t>
            </a:r>
            <a:r>
              <a:rPr lang="en-IN" u="sng" dirty="0" smtClean="0"/>
              <a:t>second</a:t>
            </a:r>
            <a:r>
              <a:rPr lang="en-IN" dirty="0" smtClean="0"/>
              <a:t> Indian company to export pharmaceutical products to the </a:t>
            </a:r>
            <a:r>
              <a:rPr lang="en-IN" u="sng" dirty="0" smtClean="0"/>
              <a:t>U.S. 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Evolution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en-IN" b="1" dirty="0" smtClean="0"/>
              <a:t>1990 - </a:t>
            </a:r>
            <a:r>
              <a:rPr lang="en-IN" dirty="0" smtClean="0"/>
              <a:t>Triton opened its second manufacturing facility at </a:t>
            </a:r>
            <a:r>
              <a:rPr lang="en-IN" u="sng" dirty="0" err="1" smtClean="0"/>
              <a:t>Jeedimetla</a:t>
            </a:r>
            <a:r>
              <a:rPr lang="en-IN" u="sng" dirty="0" smtClean="0"/>
              <a:t> to produce multiple APIs.</a:t>
            </a:r>
            <a:r>
              <a:rPr lang="en-IN" dirty="0" smtClean="0"/>
              <a:t> </a:t>
            </a:r>
          </a:p>
          <a:p>
            <a:endParaRPr lang="en-IN" dirty="0" smtClean="0"/>
          </a:p>
          <a:p>
            <a:r>
              <a:rPr lang="en-IN" b="1" dirty="0" smtClean="0"/>
              <a:t>1991 - </a:t>
            </a:r>
            <a:r>
              <a:rPr lang="en-IN" dirty="0" smtClean="0"/>
              <a:t>Triton laboratories was incorporated into </a:t>
            </a:r>
            <a:r>
              <a:rPr lang="en-IN" u="sng" dirty="0" smtClean="0"/>
              <a:t>Granules India Limited</a:t>
            </a:r>
            <a:r>
              <a:rPr lang="en-IN" dirty="0" smtClean="0"/>
              <a:t>. </a:t>
            </a:r>
          </a:p>
          <a:p>
            <a:endParaRPr lang="en-IN" dirty="0" smtClean="0"/>
          </a:p>
          <a:p>
            <a:r>
              <a:rPr lang="en-IN" b="1" dirty="0" smtClean="0"/>
              <a:t>1993 - </a:t>
            </a:r>
            <a:r>
              <a:rPr lang="en-IN" dirty="0" smtClean="0"/>
              <a:t>Granules established its first </a:t>
            </a:r>
            <a:r>
              <a:rPr lang="en-IN" u="sng" dirty="0" smtClean="0"/>
              <a:t>PFI facility at </a:t>
            </a:r>
            <a:r>
              <a:rPr lang="en-IN" u="sng" dirty="0" err="1" smtClean="0"/>
              <a:t>Jeedimetla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r>
              <a:rPr lang="en-IN" b="1" dirty="0" smtClean="0"/>
              <a:t>1995 - </a:t>
            </a:r>
            <a:r>
              <a:rPr lang="en-IN" dirty="0" smtClean="0"/>
              <a:t>Granules became a </a:t>
            </a:r>
            <a:r>
              <a:rPr lang="en-IN" u="sng" dirty="0" smtClean="0"/>
              <a:t>public company</a:t>
            </a:r>
            <a:r>
              <a:rPr lang="en-IN" dirty="0" smtClean="0"/>
              <a:t>, after having initial public offerings on the Bombay and Hyderabad Stock Exchanges.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en-IN" b="1" dirty="0" smtClean="0"/>
              <a:t>2003 - </a:t>
            </a:r>
            <a:r>
              <a:rPr lang="en-IN" dirty="0" smtClean="0"/>
              <a:t>Opened a new </a:t>
            </a:r>
            <a:r>
              <a:rPr lang="en-IN" u="sng" dirty="0" smtClean="0"/>
              <a:t>large volume PFI facility in </a:t>
            </a:r>
            <a:r>
              <a:rPr lang="en-IN" u="sng" dirty="0" err="1" smtClean="0"/>
              <a:t>Gagillapur</a:t>
            </a:r>
            <a:r>
              <a:rPr lang="en-IN" u="sng" dirty="0" smtClean="0"/>
              <a:t>.</a:t>
            </a:r>
          </a:p>
          <a:p>
            <a:endParaRPr lang="en-IN" u="sng" dirty="0" smtClean="0"/>
          </a:p>
          <a:p>
            <a:r>
              <a:rPr lang="en-IN" b="1" dirty="0" smtClean="0"/>
              <a:t>2003 - </a:t>
            </a:r>
            <a:r>
              <a:rPr lang="en-IN" dirty="0" smtClean="0"/>
              <a:t>Setup a wholly owned subsidiary, </a:t>
            </a:r>
            <a:r>
              <a:rPr lang="en-IN" u="sng" dirty="0" smtClean="0"/>
              <a:t>Granules USA</a:t>
            </a:r>
            <a:r>
              <a:rPr lang="en-IN" dirty="0" smtClean="0"/>
              <a:t>, for marketing in the US</a:t>
            </a:r>
            <a:endParaRPr lang="en-IN" u="sng" dirty="0" smtClean="0"/>
          </a:p>
          <a:p>
            <a:endParaRPr lang="en-IN" u="sng" dirty="0" smtClean="0"/>
          </a:p>
          <a:p>
            <a:r>
              <a:rPr lang="en-IN" b="1" dirty="0" smtClean="0"/>
              <a:t>2005 -</a:t>
            </a:r>
            <a:r>
              <a:rPr lang="en-IN" dirty="0" smtClean="0"/>
              <a:t> a new </a:t>
            </a:r>
            <a:r>
              <a:rPr lang="en-IN" u="sng" dirty="0" smtClean="0"/>
              <a:t>Paracetamol plant</a:t>
            </a:r>
            <a:r>
              <a:rPr lang="en-IN" dirty="0" smtClean="0"/>
              <a:t> was built in </a:t>
            </a:r>
            <a:r>
              <a:rPr lang="en-IN" dirty="0" err="1" smtClean="0"/>
              <a:t>Bonthapally</a:t>
            </a:r>
            <a:r>
              <a:rPr lang="en-IN" dirty="0" smtClean="0"/>
              <a:t>, Hyderabad.</a:t>
            </a:r>
            <a:endParaRPr lang="en-IN" u="sng" dirty="0" smtClean="0"/>
          </a:p>
          <a:p>
            <a:endParaRPr lang="en-IN" u="sng" dirty="0" smtClean="0"/>
          </a:p>
          <a:p>
            <a:r>
              <a:rPr lang="en-IN" b="1" dirty="0" smtClean="0"/>
              <a:t>2006 -</a:t>
            </a:r>
            <a:r>
              <a:rPr lang="en-IN" dirty="0" smtClean="0"/>
              <a:t> Granules formed a joint venture with </a:t>
            </a:r>
            <a:r>
              <a:rPr lang="en-IN" u="sng" dirty="0" smtClean="0"/>
              <a:t>Hubei </a:t>
            </a:r>
            <a:r>
              <a:rPr lang="en-IN" u="sng" dirty="0" err="1" smtClean="0"/>
              <a:t>Biocause</a:t>
            </a:r>
            <a:r>
              <a:rPr lang="en-IN" dirty="0" smtClean="0"/>
              <a:t> to make and sell Ibuprofen API.</a:t>
            </a:r>
            <a:endParaRPr lang="en-IN" u="sng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en-IN" b="1" dirty="0" smtClean="0"/>
              <a:t>2008 - </a:t>
            </a:r>
            <a:r>
              <a:rPr lang="en-IN" dirty="0" smtClean="0"/>
              <a:t>Entered into the </a:t>
            </a:r>
            <a:r>
              <a:rPr lang="en-IN" u="sng" dirty="0" smtClean="0"/>
              <a:t>Finished Dosage</a:t>
            </a:r>
            <a:r>
              <a:rPr lang="en-IN" dirty="0" smtClean="0"/>
              <a:t> segment.</a:t>
            </a:r>
          </a:p>
          <a:p>
            <a:endParaRPr lang="en-IN" dirty="0" smtClean="0"/>
          </a:p>
          <a:p>
            <a:r>
              <a:rPr lang="en-IN" b="1" dirty="0" smtClean="0"/>
              <a:t>2010 -</a:t>
            </a:r>
            <a:r>
              <a:rPr lang="en-IN" dirty="0" smtClean="0"/>
              <a:t> Granules received </a:t>
            </a:r>
            <a:r>
              <a:rPr lang="en-IN" u="sng" dirty="0" smtClean="0"/>
              <a:t>US FDA approval</a:t>
            </a:r>
            <a:r>
              <a:rPr lang="en-IN" dirty="0" smtClean="0"/>
              <a:t> for its first Abbreviated New Drug Application </a:t>
            </a:r>
            <a:r>
              <a:rPr lang="en-IN" u="sng" dirty="0" smtClean="0"/>
              <a:t>(ANDA)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r>
              <a:rPr lang="en-IN" b="1" dirty="0" smtClean="0"/>
              <a:t>2011 -</a:t>
            </a:r>
            <a:r>
              <a:rPr lang="en-IN" dirty="0" smtClean="0"/>
              <a:t> </a:t>
            </a:r>
            <a:r>
              <a:rPr lang="en-IN" u="sng" dirty="0" smtClean="0"/>
              <a:t>Granules-</a:t>
            </a:r>
            <a:r>
              <a:rPr lang="en-IN" u="sng" dirty="0" err="1" smtClean="0"/>
              <a:t>OmniChem</a:t>
            </a:r>
            <a:r>
              <a:rPr lang="en-IN" dirty="0" smtClean="0"/>
              <a:t>, a joint venture with Ajinomoto </a:t>
            </a:r>
            <a:r>
              <a:rPr lang="en-IN" dirty="0" err="1" smtClean="0"/>
              <a:t>OmniChem</a:t>
            </a:r>
            <a:r>
              <a:rPr lang="en-IN" dirty="0" smtClean="0"/>
              <a:t> was established to venture into Contract Research and Manufacturing Services </a:t>
            </a:r>
            <a:r>
              <a:rPr lang="en-IN" u="sng" dirty="0" smtClean="0"/>
              <a:t>(CRAMS) </a:t>
            </a:r>
            <a:r>
              <a:rPr lang="en-IN" dirty="0" smtClean="0"/>
              <a:t>business.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 lnSpcReduction="20000"/>
          </a:bodyPr>
          <a:lstStyle/>
          <a:p>
            <a:r>
              <a:rPr lang="en-IN" b="1" dirty="0" smtClean="0"/>
              <a:t>2013 - </a:t>
            </a:r>
            <a:r>
              <a:rPr lang="en-IN" dirty="0" smtClean="0"/>
              <a:t>Established a 10,000 sq. foot </a:t>
            </a:r>
            <a:r>
              <a:rPr lang="en-IN" u="sng" dirty="0" smtClean="0"/>
              <a:t>R&amp;D facility </a:t>
            </a:r>
            <a:r>
              <a:rPr lang="en-IN" dirty="0" smtClean="0"/>
              <a:t>in </a:t>
            </a:r>
            <a:r>
              <a:rPr lang="en-IN" dirty="0" err="1" smtClean="0"/>
              <a:t>Pragathi</a:t>
            </a:r>
            <a:r>
              <a:rPr lang="en-IN" dirty="0" smtClean="0"/>
              <a:t> Nagar, Hyderabad. </a:t>
            </a:r>
          </a:p>
          <a:p>
            <a:endParaRPr lang="en-IN" dirty="0" smtClean="0"/>
          </a:p>
          <a:p>
            <a:r>
              <a:rPr lang="en-IN" b="1" dirty="0" smtClean="0"/>
              <a:t>2014 -</a:t>
            </a:r>
            <a:r>
              <a:rPr lang="en-IN" dirty="0" smtClean="0"/>
              <a:t> Acquired </a:t>
            </a:r>
            <a:r>
              <a:rPr lang="en-IN" u="sng" dirty="0" err="1" smtClean="0"/>
              <a:t>Auctus</a:t>
            </a:r>
            <a:r>
              <a:rPr lang="en-IN" u="sng" dirty="0" smtClean="0"/>
              <a:t> </a:t>
            </a:r>
            <a:r>
              <a:rPr lang="en-IN" u="sng" dirty="0" err="1" smtClean="0"/>
              <a:t>Pharma</a:t>
            </a:r>
            <a:r>
              <a:rPr lang="en-IN" u="sng" dirty="0" smtClean="0"/>
              <a:t> </a:t>
            </a:r>
            <a:r>
              <a:rPr lang="en-IN" dirty="0" smtClean="0"/>
              <a:t>(has 1 </a:t>
            </a:r>
            <a:r>
              <a:rPr lang="en-IN" dirty="0" err="1" smtClean="0"/>
              <a:t>api</a:t>
            </a:r>
            <a:r>
              <a:rPr lang="en-IN" dirty="0" smtClean="0"/>
              <a:t> manufacturing at </a:t>
            </a:r>
            <a:r>
              <a:rPr lang="en-IN" dirty="0" err="1" smtClean="0"/>
              <a:t>vishakhapatnam</a:t>
            </a:r>
            <a:r>
              <a:rPr lang="en-IN" dirty="0" smtClean="0"/>
              <a:t> and 1 </a:t>
            </a:r>
            <a:r>
              <a:rPr lang="en-IN" dirty="0" err="1" smtClean="0"/>
              <a:t>imtermediaries</a:t>
            </a:r>
            <a:r>
              <a:rPr lang="en-IN" dirty="0" smtClean="0"/>
              <a:t> manufacturer in </a:t>
            </a:r>
            <a:r>
              <a:rPr lang="en-IN" dirty="0" err="1" smtClean="0"/>
              <a:t>hyderabad</a:t>
            </a:r>
            <a:r>
              <a:rPr lang="en-IN" dirty="0" smtClean="0"/>
              <a:t>)</a:t>
            </a:r>
          </a:p>
          <a:p>
            <a:endParaRPr lang="en-IN" dirty="0" smtClean="0"/>
          </a:p>
          <a:p>
            <a:r>
              <a:rPr lang="en-IN" b="1" dirty="0" smtClean="0"/>
              <a:t>2014 - </a:t>
            </a:r>
            <a:r>
              <a:rPr lang="en-IN" dirty="0" smtClean="0"/>
              <a:t>Setup a wholly-owned subsidiary in the US; Granules Pharmaceutical to focus on formulation R&amp;D.</a:t>
            </a:r>
          </a:p>
          <a:p>
            <a:pPr lvl="1"/>
            <a:r>
              <a:rPr lang="en-IN" dirty="0" smtClean="0"/>
              <a:t>Regulatory approvals are for the plants/ facilities</a:t>
            </a:r>
          </a:p>
          <a:p>
            <a:pPr lvl="1"/>
            <a:r>
              <a:rPr lang="en-IN" dirty="0" smtClean="0"/>
              <a:t>Products only include commercial products and no intermediates</a:t>
            </a:r>
          </a:p>
          <a:p>
            <a:pPr lvl="1"/>
            <a:r>
              <a:rPr lang="en-IN" dirty="0" smtClean="0"/>
              <a:t>Employees only include staff on the payroll</a:t>
            </a:r>
          </a:p>
          <a:p>
            <a:endParaRPr lang="en-IN" dirty="0" smtClean="0"/>
          </a:p>
          <a:p>
            <a:r>
              <a:rPr lang="en-IN" b="1" dirty="0" smtClean="0"/>
              <a:t>2015 -</a:t>
            </a:r>
            <a:r>
              <a:rPr lang="en-IN" dirty="0" smtClean="0"/>
              <a:t> Granules entered the </a:t>
            </a:r>
            <a:r>
              <a:rPr lang="en-IN" u="sng" dirty="0" smtClean="0"/>
              <a:t>Over the Counter</a:t>
            </a:r>
            <a:r>
              <a:rPr lang="en-IN" dirty="0" smtClean="0"/>
              <a:t> business in the US through Granules Consumer Healthcare </a:t>
            </a:r>
            <a:r>
              <a:rPr lang="en-IN" u="sng" dirty="0" smtClean="0"/>
              <a:t>(GCH)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PARTICULARS</a:t>
                      </a:r>
                      <a:endParaRPr lang="en-IN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VALUE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Countries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&gt;75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Manufacturing sites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8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Customers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&gt;300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Team strength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2325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Overview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4000504"/>
            <a:ext cx="77153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 World's </a:t>
            </a:r>
            <a:r>
              <a:rPr lang="en-IN" dirty="0"/>
              <a:t>largest </a:t>
            </a:r>
            <a:r>
              <a:rPr lang="en-IN" dirty="0" smtClean="0"/>
              <a:t>PFI facility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Industry Growth:- 3% - 4% whereas Company growth :- 4%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Revenue from operations : - 1431 </a:t>
            </a:r>
            <a:r>
              <a:rPr lang="en-IN" dirty="0" err="1" smtClean="0"/>
              <a:t>crore</a:t>
            </a:r>
            <a:r>
              <a:rPr lang="en-IN" dirty="0" smtClean="0"/>
              <a:t> rupees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Refer to this:</a:t>
            </a:r>
          </a:p>
          <a:p>
            <a:pPr lvl="1">
              <a:buFont typeface="Wingdings" pitchFamily="2" charset="2"/>
              <a:buChar char="Ø"/>
            </a:pPr>
            <a:r>
              <a:rPr lang="en-IN" dirty="0" smtClean="0"/>
              <a:t>https://economictimes.indiatimes.com/granules-india-ltd/infocompanyhistory/companyid-6991.cms</a:t>
            </a:r>
          </a:p>
          <a:p>
            <a:pPr>
              <a:buFont typeface="Wingdings" pitchFamily="2" charset="2"/>
              <a:buChar char="Ø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Kashvi Gandhi\OneDrive\Pictures\Screenshots\2017-12-24.png"/>
          <p:cNvPicPr>
            <a:picLocks noChangeAspect="1" noChangeArrowheads="1"/>
          </p:cNvPicPr>
          <p:nvPr/>
        </p:nvPicPr>
        <p:blipFill>
          <a:blip r:embed="rId2"/>
          <a:srcRect l="5273" t="11458" r="12695" b="6249"/>
          <a:stretch>
            <a:fillRect/>
          </a:stretch>
        </p:blipFill>
        <p:spPr bwMode="auto">
          <a:xfrm>
            <a:off x="139226" y="142852"/>
            <a:ext cx="8861929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b="1" dirty="0" smtClean="0"/>
              <a:t>Granules </a:t>
            </a:r>
            <a:r>
              <a:rPr lang="en-IN" b="1" dirty="0" err="1" smtClean="0"/>
              <a:t>Biocause</a:t>
            </a:r>
            <a:r>
              <a:rPr lang="en-IN" b="1" dirty="0" smtClean="0"/>
              <a:t>:</a:t>
            </a:r>
          </a:p>
          <a:p>
            <a:pPr lvl="1"/>
            <a:r>
              <a:rPr lang="en-IN" dirty="0" smtClean="0"/>
              <a:t>Hubei </a:t>
            </a:r>
            <a:r>
              <a:rPr lang="en-IN" dirty="0" err="1" smtClean="0"/>
              <a:t>Biocause</a:t>
            </a:r>
            <a:r>
              <a:rPr lang="en-IN" dirty="0" smtClean="0"/>
              <a:t> China, manufactures Ibuprofen at a plant in central China with a 4,800 TPA installed capacity. </a:t>
            </a:r>
          </a:p>
          <a:p>
            <a:pPr lvl="1"/>
            <a:r>
              <a:rPr lang="en-IN" dirty="0" smtClean="0"/>
              <a:t>The JV ensures </a:t>
            </a:r>
            <a:r>
              <a:rPr lang="en-IN" b="1" dirty="0" smtClean="0"/>
              <a:t>a regular supply of raw material to support Granules’ growing penetration</a:t>
            </a:r>
            <a:r>
              <a:rPr lang="en-IN" dirty="0" smtClean="0"/>
              <a:t> into both, OTC &amp; prescription finished dosages.</a:t>
            </a:r>
          </a:p>
          <a:p>
            <a:r>
              <a:rPr lang="en-IN" b="1" dirty="0" smtClean="0"/>
              <a:t>Granules </a:t>
            </a:r>
            <a:r>
              <a:rPr lang="en-IN" b="1" dirty="0" err="1" smtClean="0"/>
              <a:t>Omnichem</a:t>
            </a:r>
            <a:r>
              <a:rPr lang="en-IN" b="1" dirty="0" smtClean="0"/>
              <a:t>:</a:t>
            </a:r>
          </a:p>
          <a:p>
            <a:pPr lvl="1"/>
            <a:r>
              <a:rPr lang="en-IN" dirty="0" smtClean="0"/>
              <a:t>Ajinomoto </a:t>
            </a:r>
            <a:r>
              <a:rPr lang="en-IN" dirty="0" err="1" smtClean="0"/>
              <a:t>OmniChem</a:t>
            </a:r>
            <a:r>
              <a:rPr lang="en-IN" dirty="0" smtClean="0"/>
              <a:t>, a Belgian company that specializes in contract manufacturing of intermediates and APIs for innovator companies</a:t>
            </a:r>
          </a:p>
          <a:p>
            <a:pPr lvl="1"/>
            <a:r>
              <a:rPr lang="en-IN" dirty="0" smtClean="0"/>
              <a:t>provides an entry into the CRAMS market, without a significant outlay in R&amp;D.</a:t>
            </a:r>
          </a:p>
          <a:p>
            <a:pPr lvl="1"/>
            <a:r>
              <a:rPr lang="en-IN" dirty="0" smtClean="0"/>
              <a:t>focuses on complex APIs in therapeutic segments, such as </a:t>
            </a:r>
            <a:r>
              <a:rPr lang="en-IN" b="1" dirty="0" smtClean="0"/>
              <a:t>CVS, CNS and oncology</a:t>
            </a:r>
            <a:r>
              <a:rPr lang="en-IN" dirty="0" smtClean="0"/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ALLIANCES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Organisational structure</a:t>
            </a:r>
            <a:endParaRPr lang="en-IN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0" y="714356"/>
          <a:ext cx="9144000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Kashvi Gandhi\OneDrive\Pictures\Screenshots\2017-12-24 (2).png"/>
          <p:cNvPicPr>
            <a:picLocks noChangeAspect="1" noChangeArrowheads="1"/>
          </p:cNvPicPr>
          <p:nvPr/>
        </p:nvPicPr>
        <p:blipFill>
          <a:blip r:embed="rId2"/>
          <a:srcRect l="26953" t="25000" r="27344" b="14583"/>
          <a:stretch>
            <a:fillRect/>
          </a:stretch>
        </p:blipFill>
        <p:spPr bwMode="auto">
          <a:xfrm>
            <a:off x="189648" y="0"/>
            <a:ext cx="8740070" cy="6357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Kashvi Gandhi\OneDrive\Pictures\Screenshots\2017-12-24 (3).png"/>
          <p:cNvPicPr>
            <a:picLocks noChangeAspect="1" noChangeArrowheads="1"/>
          </p:cNvPicPr>
          <p:nvPr/>
        </p:nvPicPr>
        <p:blipFill>
          <a:blip r:embed="rId2"/>
          <a:srcRect l="22852" t="21875" r="24414" b="7291"/>
          <a:stretch>
            <a:fillRect/>
          </a:stretch>
        </p:blipFill>
        <p:spPr bwMode="auto">
          <a:xfrm>
            <a:off x="285720" y="0"/>
            <a:ext cx="8572560" cy="64770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u="sng" dirty="0" smtClean="0"/>
              <a:t>R&amp;D  DATA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2910" y="1643050"/>
          <a:ext cx="7715304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3855720"/>
                <a:gridCol w="1827584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PARTICULARS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VALUE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SOURCE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Revenue</a:t>
                      </a:r>
                      <a:r>
                        <a:rPr lang="en-IN" baseline="0" dirty="0" smtClean="0"/>
                        <a:t> from operations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13,74,16,90,000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Annua</a:t>
                      </a:r>
                      <a:r>
                        <a:rPr lang="en-IN" baseline="0" dirty="0" smtClean="0"/>
                        <a:t> report pg 95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R&amp;D Projects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 </a:t>
                      </a:r>
                      <a:r>
                        <a:rPr lang="en-IN" dirty="0" err="1" smtClean="0"/>
                        <a:t>api</a:t>
                      </a:r>
                      <a:r>
                        <a:rPr lang="en-IN" dirty="0" smtClean="0"/>
                        <a:t> R&amp;D (</a:t>
                      </a:r>
                      <a:r>
                        <a:rPr lang="en-IN" dirty="0" err="1" smtClean="0"/>
                        <a:t>hyderabad</a:t>
                      </a:r>
                      <a:r>
                        <a:rPr lang="en-IN" dirty="0" smtClean="0"/>
                        <a:t>)</a:t>
                      </a:r>
                    </a:p>
                    <a:p>
                      <a:r>
                        <a:rPr lang="en-IN" dirty="0" smtClean="0"/>
                        <a:t>2 formulations R&amp;D (</a:t>
                      </a:r>
                      <a:r>
                        <a:rPr lang="en-IN" dirty="0" err="1" smtClean="0"/>
                        <a:t>hyderabda</a:t>
                      </a:r>
                      <a:r>
                        <a:rPr lang="en-IN" dirty="0" smtClean="0"/>
                        <a:t> and </a:t>
                      </a:r>
                      <a:r>
                        <a:rPr lang="en-IN" dirty="0" err="1" smtClean="0"/>
                        <a:t>virginia</a:t>
                      </a:r>
                      <a:r>
                        <a:rPr lang="en-IN" dirty="0" smtClean="0"/>
                        <a:t>)</a:t>
                      </a:r>
                    </a:p>
                    <a:p>
                      <a:r>
                        <a:rPr lang="en-IN" dirty="0" smtClean="0"/>
                        <a:t>1</a:t>
                      </a:r>
                      <a:r>
                        <a:rPr lang="en-IN" baseline="0" dirty="0" smtClean="0"/>
                        <a:t> process R&amp;D (</a:t>
                      </a:r>
                      <a:r>
                        <a:rPr lang="en-IN" baseline="0" dirty="0" err="1" smtClean="0"/>
                        <a:t>pune</a:t>
                      </a:r>
                      <a:r>
                        <a:rPr lang="en-IN" baseline="0" dirty="0" smtClean="0"/>
                        <a:t>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Annua</a:t>
                      </a:r>
                      <a:r>
                        <a:rPr lang="en-IN" baseline="0" dirty="0" smtClean="0"/>
                        <a:t> report pg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Number of scientists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140+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Annual Report pg 43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R&amp;D expense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26,13,37,000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Annua</a:t>
                      </a:r>
                      <a:r>
                        <a:rPr lang="en-IN" baseline="0" dirty="0" smtClean="0"/>
                        <a:t> report pg 44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R&amp;D as a percentage of Revenue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1.90%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500034" y="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910" y="4929198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While API and PFI revenues of the company grew by a 6-year CAGR of 21% and 12% respectively, its formulations sales shot up at a 45% CAGR in the corresponding </a:t>
            </a:r>
            <a:r>
              <a:rPr lang="en-IN" dirty="0" smtClean="0"/>
              <a:t>period .</a:t>
            </a:r>
            <a:endParaRPr lang="en-IN" dirty="0"/>
          </a:p>
          <a:p>
            <a:r>
              <a:rPr lang="en-IN" dirty="0" smtClean="0"/>
              <a:t>It not </a:t>
            </a:r>
            <a:r>
              <a:rPr lang="en-IN" dirty="0"/>
              <a:t>make </a:t>
            </a:r>
            <a:r>
              <a:rPr lang="en-IN" dirty="0" err="1"/>
              <a:t>api</a:t>
            </a:r>
            <a:r>
              <a:rPr lang="en-IN" dirty="0"/>
              <a:t> for patented drugs, makes for complex and simple generics</a:t>
            </a:r>
            <a:r>
              <a:rPr lang="en-IN" dirty="0" smtClean="0"/>
              <a:t> </a:t>
            </a:r>
            <a:endParaRPr lang="en-IN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57224" y="3357562"/>
          <a:ext cx="721524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810"/>
                <a:gridCol w="1803810"/>
                <a:gridCol w="1803810"/>
                <a:gridCol w="1803810"/>
              </a:tblGrid>
              <a:tr h="339331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API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PFI</a:t>
                      </a:r>
                      <a:endParaRPr lang="en-IN" dirty="0"/>
                    </a:p>
                  </a:txBody>
                  <a:tcPr/>
                </a:tc>
              </a:tr>
              <a:tr h="339331">
                <a:tc>
                  <a:txBody>
                    <a:bodyPr/>
                    <a:lstStyle/>
                    <a:p>
                      <a:r>
                        <a:rPr lang="en-IN" dirty="0" smtClean="0"/>
                        <a:t>2015-16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39%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28%</a:t>
                      </a:r>
                      <a:endParaRPr lang="en-IN" dirty="0"/>
                    </a:p>
                  </a:txBody>
                  <a:tcPr/>
                </a:tc>
              </a:tr>
              <a:tr h="339331">
                <a:tc>
                  <a:txBody>
                    <a:bodyPr/>
                    <a:lstStyle/>
                    <a:p>
                      <a:r>
                        <a:rPr lang="en-IN" dirty="0" smtClean="0"/>
                        <a:t>2016-17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38%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38%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24%</a:t>
                      </a:r>
                      <a:endParaRPr lang="en-IN" dirty="0"/>
                    </a:p>
                  </a:txBody>
                  <a:tcPr/>
                </a:tc>
              </a:tr>
              <a:tr h="339331">
                <a:tc>
                  <a:txBody>
                    <a:bodyPr/>
                    <a:lstStyle/>
                    <a:p>
                      <a:r>
                        <a:rPr lang="en-IN" dirty="0" smtClean="0"/>
                        <a:t>Growth rate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IN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15.15</a:t>
                      </a:r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IN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-2.56%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IN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-14.29%</a:t>
                      </a: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-428660" y="214290"/>
          <a:ext cx="10515600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Exchange Rate risk</a:t>
            </a:r>
            <a:r>
              <a:rPr lang="en-IN" dirty="0" smtClean="0"/>
              <a:t> :</a:t>
            </a:r>
          </a:p>
          <a:p>
            <a:pPr lvl="1"/>
            <a:r>
              <a:rPr lang="en-IN" dirty="0"/>
              <a:t> Much of GIL’s revenue accrues from </a:t>
            </a:r>
            <a:r>
              <a:rPr lang="en-IN" dirty="0" smtClean="0"/>
              <a:t>exports, </a:t>
            </a:r>
            <a:r>
              <a:rPr lang="en-IN" dirty="0"/>
              <a:t>but at the same time a large component (around 40%) of its </a:t>
            </a:r>
            <a:r>
              <a:rPr lang="en-IN" u="sng" dirty="0">
                <a:solidFill>
                  <a:schemeClr val="accent6">
                    <a:lumMod val="50000"/>
                  </a:schemeClr>
                </a:solidFill>
              </a:rPr>
              <a:t>raw material </a:t>
            </a:r>
            <a:r>
              <a:rPr lang="en-IN" dirty="0"/>
              <a:t>requirements is imported. Hence, the company enjoys a natural hedge. Also, much of GIL’s </a:t>
            </a:r>
            <a:r>
              <a:rPr lang="en-IN" u="sng" dirty="0"/>
              <a:t>debt is in foreign currency</a:t>
            </a:r>
            <a:r>
              <a:rPr lang="en-IN" dirty="0"/>
              <a:t>. Additionally, GIL has clauses in most of its contracts, wherein it </a:t>
            </a:r>
            <a:r>
              <a:rPr lang="en-IN" u="sng" dirty="0"/>
              <a:t>adjusts the selling price based on the </a:t>
            </a:r>
            <a:r>
              <a:rPr lang="en-IN" u="sng" dirty="0" err="1"/>
              <a:t>forex</a:t>
            </a:r>
            <a:r>
              <a:rPr lang="en-IN" u="sng" dirty="0"/>
              <a:t> rate</a:t>
            </a:r>
            <a:r>
              <a:rPr lang="en-IN" dirty="0"/>
              <a:t>.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Export Market (82%)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70000" lnSpcReduction="20000"/>
          </a:bodyPr>
          <a:lstStyle/>
          <a:p>
            <a:r>
              <a:rPr lang="en-IN" b="1" u="sng" dirty="0"/>
              <a:t>pharmacy benefit managers (PBMs</a:t>
            </a:r>
            <a:r>
              <a:rPr lang="en-IN" b="1" u="sng" dirty="0" smtClean="0"/>
              <a:t>):</a:t>
            </a:r>
          </a:p>
          <a:p>
            <a:pPr lvl="1"/>
            <a:r>
              <a:rPr lang="en-IN" dirty="0" smtClean="0"/>
              <a:t>They are Drug distributers</a:t>
            </a:r>
          </a:p>
          <a:p>
            <a:pPr lvl="1"/>
            <a:r>
              <a:rPr lang="en-IN" dirty="0" smtClean="0"/>
              <a:t>Only 3:</a:t>
            </a:r>
          </a:p>
          <a:p>
            <a:pPr lvl="2"/>
            <a:r>
              <a:rPr lang="en-IN" dirty="0" smtClean="0"/>
              <a:t>CVS Caremark</a:t>
            </a:r>
          </a:p>
          <a:p>
            <a:pPr lvl="2"/>
            <a:r>
              <a:rPr lang="en-IN" dirty="0" smtClean="0"/>
              <a:t>Cardinal Health</a:t>
            </a:r>
          </a:p>
          <a:p>
            <a:pPr lvl="2"/>
            <a:r>
              <a:rPr lang="en-IN" dirty="0" smtClean="0"/>
              <a:t>AmerisourceBergen</a:t>
            </a:r>
          </a:p>
          <a:p>
            <a:pPr lvl="1"/>
            <a:r>
              <a:rPr lang="en-IN" dirty="0" smtClean="0"/>
              <a:t>sell them to retail drugstore chains like Walgreen, Alliance Boots, Rite Aid and Shoppers Drug Mart</a:t>
            </a:r>
          </a:p>
          <a:p>
            <a:r>
              <a:rPr lang="en-IN" dirty="0"/>
              <a:t>16 mergers and acquisitions were reported in 2012 and 10 in the following year</a:t>
            </a:r>
            <a:r>
              <a:rPr lang="en-IN" dirty="0" smtClean="0"/>
              <a:t>.</a:t>
            </a:r>
          </a:p>
          <a:p>
            <a:r>
              <a:rPr lang="en-IN" dirty="0"/>
              <a:t>The top five dispensing pharmacies accounted for approximately 65% of 2013 US prescription dispensing revenues</a:t>
            </a:r>
          </a:p>
          <a:p>
            <a:endParaRPr lang="en-IN" dirty="0" smtClean="0"/>
          </a:p>
          <a:p>
            <a:r>
              <a:rPr lang="en-IN" dirty="0" smtClean="0"/>
              <a:t>SOURCE:</a:t>
            </a:r>
          </a:p>
          <a:p>
            <a:pPr lvl="1"/>
            <a:r>
              <a:rPr lang="en-IN" dirty="0" smtClean="0"/>
              <a:t>(http://indianexpress.com/article/business/companies/consolidation-in-us-hurts-indian-generic-firms-dr-reddys-lab-sun-pharma/)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US CHANNEL CONSOLIDATION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Branded drugs with sales of up </a:t>
            </a:r>
            <a:r>
              <a:rPr lang="en-IN" b="1" u="sng" dirty="0"/>
              <a:t>to $135 billion expired by the end of 2015</a:t>
            </a:r>
            <a:endParaRPr lang="en-IN" b="1" u="sng" dirty="0" smtClean="0"/>
          </a:p>
          <a:p>
            <a:r>
              <a:rPr lang="en-IN" dirty="0" smtClean="0"/>
              <a:t>With </a:t>
            </a:r>
            <a:r>
              <a:rPr lang="en-IN" b="1" u="sng" dirty="0"/>
              <a:t>patents for drugs worth over $100 billion due for expiry by FY2022</a:t>
            </a:r>
            <a:r>
              <a:rPr lang="en-IN" dirty="0"/>
              <a:t>, demand for low manufacturing by innovators as well generic alternatives by the overall regulated markets have been posing immense opportunity for the Indian counterparts</a:t>
            </a:r>
            <a:r>
              <a:rPr lang="en-IN" dirty="0" smtClean="0"/>
              <a:t> </a:t>
            </a:r>
          </a:p>
          <a:p>
            <a:r>
              <a:rPr lang="en-IN" b="1" u="sng" dirty="0"/>
              <a:t>US</a:t>
            </a:r>
            <a:r>
              <a:rPr lang="en-IN" dirty="0"/>
              <a:t> alone accounts for nearly 46% of the $1 trillion global pharmaceutical industry with generic penetration of only 20% (by value)</a:t>
            </a:r>
            <a:r>
              <a:rPr lang="en-IN" dirty="0" smtClean="0"/>
              <a:t> </a:t>
            </a:r>
          </a:p>
          <a:p>
            <a:r>
              <a:rPr lang="en-IN" dirty="0"/>
              <a:t> </a:t>
            </a:r>
            <a:r>
              <a:rPr lang="en-IN" b="1" u="sng" dirty="0"/>
              <a:t>Latin American </a:t>
            </a:r>
            <a:r>
              <a:rPr lang="en-IN" dirty="0" err="1"/>
              <a:t>pharma</a:t>
            </a:r>
            <a:r>
              <a:rPr lang="en-IN" dirty="0"/>
              <a:t> markets are the fastest growing at nearly 11% against global average of 3%.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NATURE OF INDUSTRY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PRODUCTS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We are one of the </a:t>
            </a:r>
            <a:r>
              <a:rPr lang="en-IN" b="1" dirty="0"/>
              <a:t>global leaders in Ibuprofen, Paracetamol, </a:t>
            </a:r>
            <a:r>
              <a:rPr lang="en-IN" b="1" dirty="0" err="1"/>
              <a:t>Metformin</a:t>
            </a:r>
            <a:r>
              <a:rPr lang="en-IN" b="1" dirty="0"/>
              <a:t>, </a:t>
            </a:r>
            <a:r>
              <a:rPr lang="en-IN" b="1" dirty="0" err="1"/>
              <a:t>Guaifenesin</a:t>
            </a:r>
            <a:r>
              <a:rPr lang="en-IN" b="1" dirty="0"/>
              <a:t> and </a:t>
            </a:r>
            <a:r>
              <a:rPr lang="en-IN" b="1" dirty="0" err="1"/>
              <a:t>Methocarbamol</a:t>
            </a:r>
            <a:r>
              <a:rPr lang="en-IN" b="1" dirty="0" smtClean="0"/>
              <a:t>.</a:t>
            </a:r>
          </a:p>
          <a:p>
            <a:r>
              <a:rPr lang="en-IN" dirty="0"/>
              <a:t>We serve the needs of our customers through </a:t>
            </a:r>
            <a:r>
              <a:rPr lang="en-IN" b="1" dirty="0"/>
              <a:t>four API facilities and one intermediate </a:t>
            </a:r>
            <a:r>
              <a:rPr lang="en-IN" dirty="0"/>
              <a:t>facility in Hyderabad and </a:t>
            </a:r>
            <a:r>
              <a:rPr lang="en-IN" dirty="0" err="1"/>
              <a:t>Vizag</a:t>
            </a:r>
            <a:r>
              <a:rPr lang="en-IN" dirty="0" smtClean="0"/>
              <a:t>.</a:t>
            </a:r>
          </a:p>
          <a:p>
            <a:r>
              <a:rPr lang="en-IN" dirty="0" smtClean="0"/>
              <a:t>Product </a:t>
            </a:r>
            <a:r>
              <a:rPr lang="en-IN" dirty="0"/>
              <a:t>categories include anti- </a:t>
            </a:r>
            <a:r>
              <a:rPr lang="en-IN" dirty="0" err="1"/>
              <a:t>retrovirals</a:t>
            </a:r>
            <a:r>
              <a:rPr lang="en-IN" dirty="0"/>
              <a:t>, anti- </a:t>
            </a:r>
            <a:r>
              <a:rPr lang="en-IN" dirty="0" err="1"/>
              <a:t>hypertensives</a:t>
            </a:r>
            <a:r>
              <a:rPr lang="en-IN" dirty="0"/>
              <a:t>, anti-histamines, anti- </a:t>
            </a:r>
            <a:r>
              <a:rPr lang="en-IN" dirty="0" err="1"/>
              <a:t>infectives</a:t>
            </a:r>
            <a:r>
              <a:rPr lang="en-IN" dirty="0"/>
              <a:t>, analgesics, anti-coagulants, anti-</a:t>
            </a:r>
            <a:r>
              <a:rPr lang="en-IN" dirty="0" err="1"/>
              <a:t>fibriotics</a:t>
            </a:r>
            <a:r>
              <a:rPr lang="en-IN" dirty="0"/>
              <a:t> and platelet inhibitors.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ACTIVE PHARMACEUTICAL INGREDIENTS (APIs)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We entered into this business segment in the early 90s, following an insight that most finished dosage manufacturers were not efficiently producing PFIs because they  only created large-volume products in limited quantities</a:t>
            </a:r>
            <a:r>
              <a:rPr lang="en-IN" dirty="0" smtClean="0"/>
              <a:t>.</a:t>
            </a:r>
          </a:p>
          <a:p>
            <a:r>
              <a:rPr lang="en-IN" b="1" dirty="0"/>
              <a:t>PFI manufacturing accounts for 80% of the total cost of a finished dosage</a:t>
            </a:r>
            <a:r>
              <a:rPr lang="en-IN" b="1" dirty="0" smtClean="0"/>
              <a:t>.</a:t>
            </a:r>
          </a:p>
          <a:p>
            <a:r>
              <a:rPr lang="en-IN" dirty="0"/>
              <a:t>Granules manufacture in bigger batch size (six ton</a:t>
            </a:r>
            <a:r>
              <a:rPr lang="en-IN" dirty="0" smtClean="0"/>
              <a:t>) to be cost efficient.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PHARMACEUTICAL FORMULATION INTERMEDIATES (PFI)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We provide unique </a:t>
            </a:r>
            <a:r>
              <a:rPr lang="en-IN" b="1" dirty="0" smtClean="0"/>
              <a:t>extended </a:t>
            </a:r>
            <a:r>
              <a:rPr lang="en-IN" b="1" dirty="0"/>
              <a:t>release </a:t>
            </a:r>
            <a:r>
              <a:rPr lang="en-IN" dirty="0"/>
              <a:t>(ER) </a:t>
            </a:r>
            <a:r>
              <a:rPr lang="en-IN" dirty="0" smtClean="0"/>
              <a:t>tablets.</a:t>
            </a:r>
          </a:p>
          <a:p>
            <a:r>
              <a:rPr lang="en-IN" dirty="0"/>
              <a:t>We are the only Indian pharmaceutical player to manufacture ‘</a:t>
            </a:r>
            <a:r>
              <a:rPr lang="en-IN" b="1" dirty="0" err="1"/>
              <a:t>pressfit</a:t>
            </a:r>
            <a:r>
              <a:rPr lang="en-IN" dirty="0"/>
              <a:t>’ (rapid release tablets) dosages and are among the few to manufacture </a:t>
            </a:r>
            <a:r>
              <a:rPr lang="en-IN" b="1" dirty="0"/>
              <a:t>bi-layered tablets</a:t>
            </a:r>
            <a:r>
              <a:rPr lang="en-IN" dirty="0" smtClean="0"/>
              <a:t>.</a:t>
            </a:r>
          </a:p>
          <a:p>
            <a:r>
              <a:rPr lang="en-IN" dirty="0" smtClean="0"/>
              <a:t>Focus </a:t>
            </a:r>
            <a:r>
              <a:rPr lang="en-IN" dirty="0"/>
              <a:t>on </a:t>
            </a:r>
            <a:r>
              <a:rPr lang="en-IN" b="1" dirty="0"/>
              <a:t>formulation R&amp;D</a:t>
            </a:r>
            <a:r>
              <a:rPr lang="en-IN" dirty="0"/>
              <a:t> and low volume manufacturing by leveraging a niche technology that enables us to make dosage forms with specific release capabilities like </a:t>
            </a:r>
            <a:r>
              <a:rPr lang="en-IN" b="1" dirty="0" err="1"/>
              <a:t>pulsatile</a:t>
            </a:r>
            <a:r>
              <a:rPr lang="en-IN" b="1" dirty="0"/>
              <a:t> drug release in tablet and capsule dosage form</a:t>
            </a:r>
            <a:r>
              <a:rPr lang="en-IN" dirty="0"/>
              <a:t> , </a:t>
            </a:r>
            <a:r>
              <a:rPr lang="en-IN" b="1" dirty="0"/>
              <a:t>orally disintegrating modified release tablets</a:t>
            </a:r>
            <a:r>
              <a:rPr lang="en-IN" dirty="0"/>
              <a:t> (XR, MR, ER), </a:t>
            </a:r>
            <a:r>
              <a:rPr lang="en-IN" b="1" dirty="0"/>
              <a:t>modified release suspension </a:t>
            </a:r>
            <a:r>
              <a:rPr lang="en-IN" dirty="0"/>
              <a:t>and </a:t>
            </a:r>
            <a:r>
              <a:rPr lang="en-IN" b="1" dirty="0"/>
              <a:t>controlled substances capabilities</a:t>
            </a:r>
            <a:r>
              <a:rPr lang="en-IN" dirty="0"/>
              <a:t> in an abuse deterrent technology platform </a:t>
            </a:r>
            <a:r>
              <a:rPr lang="en-IN" dirty="0" smtClean="0"/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FINISHED DOSAGES (FDs)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b="1" dirty="0"/>
              <a:t>Oncology, High Potent APIs &amp; Finished Dosage </a:t>
            </a:r>
            <a:r>
              <a:rPr lang="en-IN" b="1" dirty="0" smtClean="0"/>
              <a:t>Forms</a:t>
            </a:r>
          </a:p>
          <a:p>
            <a:r>
              <a:rPr lang="en-IN" dirty="0"/>
              <a:t>in </a:t>
            </a:r>
            <a:r>
              <a:rPr lang="en-IN" b="1" dirty="0"/>
              <a:t>2014</a:t>
            </a:r>
            <a:r>
              <a:rPr lang="en-IN" dirty="0"/>
              <a:t>, Granules’ venture into the development of APIs forward integrated into </a:t>
            </a:r>
            <a:r>
              <a:rPr lang="en-IN" b="1" dirty="0"/>
              <a:t>finished dosages</a:t>
            </a:r>
            <a:r>
              <a:rPr lang="en-IN" dirty="0"/>
              <a:t> within the </a:t>
            </a:r>
            <a:r>
              <a:rPr lang="en-IN" b="1" dirty="0"/>
              <a:t>Oncology </a:t>
            </a:r>
            <a:r>
              <a:rPr lang="en-IN" dirty="0"/>
              <a:t>therapeutic segment</a:t>
            </a:r>
            <a:r>
              <a:rPr lang="en-IN" dirty="0" smtClean="0"/>
              <a:t>.</a:t>
            </a:r>
          </a:p>
          <a:p>
            <a:r>
              <a:rPr lang="en-IN" dirty="0"/>
              <a:t>At the Granules Research </a:t>
            </a:r>
            <a:r>
              <a:rPr lang="en-IN" dirty="0" err="1"/>
              <a:t>Center</a:t>
            </a:r>
            <a:r>
              <a:rPr lang="en-IN" dirty="0"/>
              <a:t>, we develop the APIs within this segment along with other high potent APIs. Our R&amp;D team possesses </a:t>
            </a:r>
            <a:r>
              <a:rPr lang="en-IN" b="1" dirty="0"/>
              <a:t>a unique expertise in physical properties and polymorphism screening, generation, characterisation and stabilisation.</a:t>
            </a:r>
            <a:r>
              <a:rPr lang="en-IN" dirty="0"/>
              <a:t> These APIs will be manufactured at a state of art manufacturing facility spread across 18 acres, currently under construction in </a:t>
            </a:r>
            <a:r>
              <a:rPr lang="en-IN" dirty="0" err="1"/>
              <a:t>Vizag</a:t>
            </a:r>
            <a:r>
              <a:rPr lang="en-IN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SPECIALITY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470025"/>
          </a:xfrm>
        </p:spPr>
        <p:txBody>
          <a:bodyPr/>
          <a:lstStyle/>
          <a:p>
            <a:r>
              <a:rPr lang="en-IN" dirty="0"/>
              <a:t>MOLECULE - WISE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 descr="2017-12-25 (7).png"/>
          <p:cNvPicPr>
            <a:picLocks noChangeAspect="1"/>
          </p:cNvPicPr>
          <p:nvPr/>
        </p:nvPicPr>
        <p:blipFill>
          <a:blip r:embed="rId2"/>
          <a:srcRect l="29165" t="28702" r="12635" b="44447"/>
          <a:stretch>
            <a:fillRect/>
          </a:stretch>
        </p:blipFill>
        <p:spPr>
          <a:xfrm>
            <a:off x="357158" y="2428868"/>
            <a:ext cx="8365036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3143272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Paracetamol or Acetaminophen is a widely used OTC molecule for symptoms </a:t>
            </a:r>
            <a:r>
              <a:rPr lang="en-IN" b="1" dirty="0"/>
              <a:t>of pain, fever and allergies</a:t>
            </a:r>
            <a:r>
              <a:rPr lang="en-IN" dirty="0"/>
              <a:t> with an estimated market size of </a:t>
            </a:r>
            <a:r>
              <a:rPr lang="en-IN" b="1" dirty="0"/>
              <a:t>USD832 million</a:t>
            </a:r>
            <a:r>
              <a:rPr lang="en-IN" dirty="0"/>
              <a:t>. The molecule, being largely sold as **generic generics**, is highly competitive owing to the dominance of </a:t>
            </a:r>
            <a:r>
              <a:rPr lang="en-IN" b="1" dirty="0"/>
              <a:t>low-cost, high-volume players</a:t>
            </a:r>
            <a:r>
              <a:rPr lang="en-IN" dirty="0"/>
              <a:t>. Mallinckrodt and Granules are the major players with an estimated </a:t>
            </a:r>
            <a:r>
              <a:rPr lang="en-IN" b="1" dirty="0"/>
              <a:t>85%+ </a:t>
            </a:r>
            <a:r>
              <a:rPr lang="en-IN" dirty="0"/>
              <a:t>share in the overall volumes</a:t>
            </a:r>
            <a:r>
              <a:rPr lang="en-IN" dirty="0" smtClean="0"/>
              <a:t>.</a:t>
            </a:r>
          </a:p>
          <a:p>
            <a:r>
              <a:rPr lang="en-IN" dirty="0"/>
              <a:t>While </a:t>
            </a:r>
            <a:r>
              <a:rPr lang="en-IN" b="1" dirty="0"/>
              <a:t>Mallinckrodt</a:t>
            </a:r>
            <a:r>
              <a:rPr lang="en-IN" dirty="0"/>
              <a:t>, a dominant industry player previously, </a:t>
            </a:r>
            <a:r>
              <a:rPr lang="en-IN" b="1" dirty="0"/>
              <a:t>shifted its growth strategy </a:t>
            </a:r>
            <a:r>
              <a:rPr lang="en-IN" dirty="0"/>
              <a:t>from generics to brands leading to larger captive utilization of </a:t>
            </a:r>
            <a:r>
              <a:rPr lang="en-IN" dirty="0" err="1"/>
              <a:t>paracetamol</a:t>
            </a:r>
            <a:r>
              <a:rPr lang="en-IN" dirty="0"/>
              <a:t> capacities, it paved the way for the next big player to absorb its </a:t>
            </a:r>
            <a:r>
              <a:rPr lang="en-IN" dirty="0" smtClean="0"/>
              <a:t>API </a:t>
            </a:r>
            <a:r>
              <a:rPr lang="en-IN" dirty="0"/>
              <a:t>market share</a:t>
            </a:r>
            <a:r>
              <a:rPr lang="en-IN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725470"/>
          </a:xfrm>
        </p:spPr>
        <p:txBody>
          <a:bodyPr>
            <a:normAutofit/>
          </a:bodyPr>
          <a:lstStyle/>
          <a:p>
            <a:r>
              <a:rPr lang="en-IN" dirty="0" smtClean="0"/>
              <a:t>Paracetamol (NLEM)</a:t>
            </a:r>
            <a:endParaRPr lang="en-IN" dirty="0"/>
          </a:p>
        </p:txBody>
      </p:sp>
      <p:pic>
        <p:nvPicPr>
          <p:cNvPr id="4" name="Picture 3" descr="2017-12-25 (8).png"/>
          <p:cNvPicPr>
            <a:picLocks noChangeAspect="1"/>
          </p:cNvPicPr>
          <p:nvPr/>
        </p:nvPicPr>
        <p:blipFill>
          <a:blip r:embed="rId2"/>
          <a:srcRect l="60471" t="55853" r="23108" b="22857"/>
          <a:stretch>
            <a:fillRect/>
          </a:stretch>
        </p:blipFill>
        <p:spPr>
          <a:xfrm>
            <a:off x="1571604" y="3643314"/>
            <a:ext cx="6357982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GIL has been a key supplier of </a:t>
            </a:r>
            <a:r>
              <a:rPr lang="en-IN" dirty="0" err="1"/>
              <a:t>Metformin</a:t>
            </a:r>
            <a:r>
              <a:rPr lang="en-IN" dirty="0"/>
              <a:t> </a:t>
            </a:r>
            <a:r>
              <a:rPr lang="en-IN" b="1" dirty="0"/>
              <a:t>PFI</a:t>
            </a:r>
            <a:r>
              <a:rPr lang="en-IN" dirty="0"/>
              <a:t> and </a:t>
            </a:r>
            <a:r>
              <a:rPr lang="en-IN" b="1" dirty="0"/>
              <a:t>FDs</a:t>
            </a:r>
            <a:r>
              <a:rPr lang="en-IN" dirty="0"/>
              <a:t> for direct sales in the US as well as contract manufacturing. With an initial capacity of 2,000 TPA at its </a:t>
            </a:r>
            <a:r>
              <a:rPr lang="en-IN" b="1" dirty="0" err="1"/>
              <a:t>Jeedimetla</a:t>
            </a:r>
            <a:r>
              <a:rPr lang="en-IN" b="1" dirty="0"/>
              <a:t> facility</a:t>
            </a:r>
            <a:r>
              <a:rPr lang="en-IN" dirty="0"/>
              <a:t>, the company began to </a:t>
            </a:r>
            <a:r>
              <a:rPr lang="en-IN" b="1" dirty="0"/>
              <a:t>procure APIs</a:t>
            </a:r>
            <a:r>
              <a:rPr lang="en-IN" dirty="0"/>
              <a:t> from third parties to meet growing demand. As part of its future growth strategy, GIL has added </a:t>
            </a:r>
            <a:r>
              <a:rPr lang="en-IN" dirty="0" err="1"/>
              <a:t>Metformin</a:t>
            </a:r>
            <a:r>
              <a:rPr lang="en-IN" dirty="0"/>
              <a:t> capacity of 7,000 TPA at its </a:t>
            </a:r>
            <a:r>
              <a:rPr lang="en-IN" b="1" dirty="0" err="1"/>
              <a:t>Bonthapally</a:t>
            </a:r>
            <a:r>
              <a:rPr lang="en-IN" b="1" dirty="0"/>
              <a:t> facility</a:t>
            </a:r>
            <a:r>
              <a:rPr lang="en-IN" dirty="0" smtClean="0"/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Metformin</a:t>
            </a:r>
            <a:r>
              <a:rPr lang="en-IN" dirty="0" smtClean="0"/>
              <a:t> (NLEM)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 descr="2017-12-25 (3).png"/>
          <p:cNvPicPr>
            <a:picLocks noChangeAspect="1"/>
          </p:cNvPicPr>
          <p:nvPr/>
        </p:nvPicPr>
        <p:blipFill>
          <a:blip r:embed="rId2"/>
          <a:srcRect l="22726" t="32321" r="15061" b="12126"/>
          <a:stretch>
            <a:fillRect/>
          </a:stretch>
        </p:blipFill>
        <p:spPr>
          <a:xfrm>
            <a:off x="357158" y="142852"/>
            <a:ext cx="8653244" cy="628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0370"/>
          </a:xfrm>
        </p:spPr>
        <p:txBody>
          <a:bodyPr>
            <a:normAutofit fontScale="92500"/>
          </a:bodyPr>
          <a:lstStyle/>
          <a:p>
            <a:r>
              <a:rPr lang="en-IN" dirty="0"/>
              <a:t>Ibuprofen, an analgesic drug for arthritis relief, is being sold by Granules via </a:t>
            </a:r>
            <a:r>
              <a:rPr lang="en-IN" b="1" dirty="0"/>
              <a:t>contract manufacturing</a:t>
            </a:r>
            <a:r>
              <a:rPr lang="en-IN" dirty="0"/>
              <a:t> as well as in the </a:t>
            </a:r>
            <a:r>
              <a:rPr lang="en-IN" b="1" dirty="0"/>
              <a:t>US OTC market</a:t>
            </a:r>
            <a:r>
              <a:rPr lang="en-IN" dirty="0"/>
              <a:t>. While GIL does not have its own </a:t>
            </a:r>
            <a:r>
              <a:rPr lang="en-IN" dirty="0" smtClean="0"/>
              <a:t>facility </a:t>
            </a:r>
            <a:r>
              <a:rPr lang="en-IN" dirty="0"/>
              <a:t>for Ibuprofen, it has ensured consistent </a:t>
            </a:r>
            <a:r>
              <a:rPr lang="en-IN" b="1" dirty="0"/>
              <a:t>API supply </a:t>
            </a:r>
            <a:r>
              <a:rPr lang="en-IN" dirty="0"/>
              <a:t>for the molecule via a joint venture with its supplier, </a:t>
            </a:r>
            <a:r>
              <a:rPr lang="en-IN" b="1" dirty="0" err="1"/>
              <a:t>Biocause</a:t>
            </a:r>
            <a:r>
              <a:rPr lang="en-IN" dirty="0"/>
              <a:t>, China in </a:t>
            </a:r>
            <a:r>
              <a:rPr lang="en-IN" dirty="0" smtClean="0"/>
              <a:t>2006.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Ibuprofen (NLEM)</a:t>
            </a:r>
            <a:endParaRPr lang="en-IN" dirty="0"/>
          </a:p>
        </p:txBody>
      </p:sp>
      <p:pic>
        <p:nvPicPr>
          <p:cNvPr id="4" name="Picture 3" descr="2017-12-25 (4).png"/>
          <p:cNvPicPr>
            <a:picLocks noChangeAspect="1"/>
          </p:cNvPicPr>
          <p:nvPr/>
        </p:nvPicPr>
        <p:blipFill>
          <a:blip r:embed="rId2"/>
          <a:srcRect l="17329" t="30975" r="54074" b="48151"/>
          <a:stretch>
            <a:fillRect/>
          </a:stretch>
        </p:blipFill>
        <p:spPr>
          <a:xfrm>
            <a:off x="2137910" y="4286257"/>
            <a:ext cx="5863114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Guaifenesin</a:t>
            </a:r>
            <a:r>
              <a:rPr lang="en-IN" dirty="0"/>
              <a:t>, a commonly used </a:t>
            </a:r>
            <a:r>
              <a:rPr lang="en-IN" b="1" dirty="0"/>
              <a:t>expectorant</a:t>
            </a:r>
            <a:r>
              <a:rPr lang="en-IN" dirty="0"/>
              <a:t>, is one of GIL’s key molecules; however its revenues are nearing optimal capacity utilization levels. But growing demand from multi-year contracts has prevailed upon the company to </a:t>
            </a:r>
            <a:r>
              <a:rPr lang="en-IN" b="1" dirty="0"/>
              <a:t>expand capacity </a:t>
            </a:r>
            <a:r>
              <a:rPr lang="en-IN" dirty="0"/>
              <a:t>from the present 1,200 TPA to 3,200 TPA by FY18.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Guaifenesin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JOINT VENTURES AND SUBSIDARIES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An </a:t>
            </a:r>
            <a:r>
              <a:rPr lang="en-IN" dirty="0"/>
              <a:t>ideal platform to leverage on GIL’s high-standard manufacturing </a:t>
            </a:r>
            <a:r>
              <a:rPr lang="en-IN" dirty="0" smtClean="0"/>
              <a:t>capability.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Ajinomoto </a:t>
            </a:r>
            <a:r>
              <a:rPr lang="en-IN" dirty="0" err="1" smtClean="0"/>
              <a:t>Omnichem</a:t>
            </a:r>
            <a:r>
              <a:rPr lang="en-IN" dirty="0" smtClean="0"/>
              <a:t> JV</a:t>
            </a:r>
            <a:endParaRPr lang="en-IN" dirty="0"/>
          </a:p>
        </p:txBody>
      </p:sp>
      <p:pic>
        <p:nvPicPr>
          <p:cNvPr id="4" name="Picture 3" descr="2017-12-25 (5).png"/>
          <p:cNvPicPr>
            <a:picLocks noChangeAspect="1"/>
          </p:cNvPicPr>
          <p:nvPr/>
        </p:nvPicPr>
        <p:blipFill>
          <a:blip r:embed="rId2"/>
          <a:srcRect l="4883" t="34345" r="1409" b="19412"/>
          <a:stretch>
            <a:fillRect/>
          </a:stretch>
        </p:blipFill>
        <p:spPr>
          <a:xfrm>
            <a:off x="0" y="2928934"/>
            <a:ext cx="9001156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77500" lnSpcReduction="20000"/>
          </a:bodyPr>
          <a:lstStyle/>
          <a:p>
            <a:r>
              <a:rPr lang="en-IN" dirty="0" smtClean="0"/>
              <a:t>Building </a:t>
            </a:r>
            <a:r>
              <a:rPr lang="en-IN" dirty="0"/>
              <a:t>a product bouquet for US generics </a:t>
            </a:r>
            <a:r>
              <a:rPr lang="en-IN" dirty="0" smtClean="0"/>
              <a:t>offering.</a:t>
            </a:r>
          </a:p>
          <a:p>
            <a:r>
              <a:rPr lang="en-IN" dirty="0"/>
              <a:t>GIL is getting ready to establish itself as a key </a:t>
            </a:r>
            <a:r>
              <a:rPr lang="en-IN" b="1" dirty="0" smtClean="0"/>
              <a:t>generic-generic </a:t>
            </a:r>
            <a:r>
              <a:rPr lang="en-IN" b="1" dirty="0"/>
              <a:t>player </a:t>
            </a:r>
            <a:r>
              <a:rPr lang="en-IN" dirty="0"/>
              <a:t>in the US market. It can leverage its low-cost capabilities and increase margins through higher realizations from </a:t>
            </a:r>
            <a:r>
              <a:rPr lang="en-IN" b="1" dirty="0"/>
              <a:t>direct formulation sales</a:t>
            </a:r>
            <a:r>
              <a:rPr lang="en-IN" dirty="0"/>
              <a:t>. In line with this vision, the company began with </a:t>
            </a:r>
            <a:r>
              <a:rPr lang="en-IN" b="1" dirty="0"/>
              <a:t>ANDA filings </a:t>
            </a:r>
            <a:r>
              <a:rPr lang="en-IN" dirty="0"/>
              <a:t>for its key molecules such as </a:t>
            </a:r>
            <a:r>
              <a:rPr lang="en-IN" b="1" dirty="0" err="1"/>
              <a:t>Metformin</a:t>
            </a:r>
            <a:r>
              <a:rPr lang="en-IN" b="1" dirty="0"/>
              <a:t> and Ibuprofen</a:t>
            </a:r>
            <a:r>
              <a:rPr lang="en-IN" dirty="0"/>
              <a:t>, coupled with </a:t>
            </a:r>
            <a:r>
              <a:rPr lang="en-IN" b="1" dirty="0"/>
              <a:t>in-licensing deals and acquisitions</a:t>
            </a:r>
            <a:r>
              <a:rPr lang="en-IN" dirty="0" smtClean="0"/>
              <a:t>.</a:t>
            </a:r>
          </a:p>
          <a:p>
            <a:r>
              <a:rPr lang="en-IN" dirty="0"/>
              <a:t>With its formulations manufacturing facility already set up in </a:t>
            </a:r>
            <a:r>
              <a:rPr lang="en-IN" b="1" dirty="0"/>
              <a:t>Virginia</a:t>
            </a:r>
            <a:r>
              <a:rPr lang="en-IN" dirty="0"/>
              <a:t>, the company has entered into a deal with US </a:t>
            </a:r>
            <a:r>
              <a:rPr lang="en-IN" dirty="0" err="1"/>
              <a:t>Pharma</a:t>
            </a:r>
            <a:r>
              <a:rPr lang="en-IN" dirty="0"/>
              <a:t>, a US-based </a:t>
            </a:r>
            <a:r>
              <a:rPr lang="en-IN" dirty="0" err="1"/>
              <a:t>pharma</a:t>
            </a:r>
            <a:r>
              <a:rPr lang="en-IN" dirty="0"/>
              <a:t> </a:t>
            </a:r>
            <a:r>
              <a:rPr lang="en-IN" b="1" dirty="0" smtClean="0"/>
              <a:t>R&amp;D organization </a:t>
            </a:r>
            <a:r>
              <a:rPr lang="en-IN" dirty="0" smtClean="0"/>
              <a:t>to </a:t>
            </a:r>
            <a:r>
              <a:rPr lang="en-IN" dirty="0"/>
              <a:t>get the first right of refusal for manufacturing and distributing their products in the US. The deal is a win-win for both entities considering US </a:t>
            </a:r>
            <a:r>
              <a:rPr lang="en-IN" dirty="0" err="1"/>
              <a:t>Pharma’s</a:t>
            </a:r>
            <a:r>
              <a:rPr lang="en-IN" dirty="0"/>
              <a:t> R&amp;D strength and GIL’s manufacturing and distribution strengths. In addition, </a:t>
            </a:r>
            <a:r>
              <a:rPr lang="en-IN" b="1" dirty="0"/>
              <a:t>GIL has also procured the marketing and distribution license for four of US </a:t>
            </a:r>
            <a:r>
              <a:rPr lang="en-IN" b="1" dirty="0" err="1"/>
              <a:t>Pharma’s</a:t>
            </a:r>
            <a:r>
              <a:rPr lang="en-IN" b="1" dirty="0"/>
              <a:t> products that are being manufactured by </a:t>
            </a:r>
            <a:r>
              <a:rPr lang="en-IN" b="1" dirty="0" err="1"/>
              <a:t>Windlas</a:t>
            </a:r>
            <a:r>
              <a:rPr lang="en-IN" b="1" dirty="0"/>
              <a:t> </a:t>
            </a:r>
            <a:r>
              <a:rPr lang="en-IN" b="1" dirty="0" err="1"/>
              <a:t>Pharma</a:t>
            </a:r>
            <a:r>
              <a:rPr lang="en-IN" b="1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25470"/>
          </a:xfrm>
        </p:spPr>
        <p:txBody>
          <a:bodyPr>
            <a:normAutofit/>
          </a:bodyPr>
          <a:lstStyle/>
          <a:p>
            <a:r>
              <a:rPr lang="en-IN" dirty="0" smtClean="0"/>
              <a:t>US </a:t>
            </a:r>
            <a:r>
              <a:rPr lang="en-IN" dirty="0" err="1" smtClean="0"/>
              <a:t>Pharma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 descr="2017-12-25 (6).png"/>
          <p:cNvPicPr>
            <a:picLocks noChangeAspect="1"/>
          </p:cNvPicPr>
          <p:nvPr/>
        </p:nvPicPr>
        <p:blipFill>
          <a:blip r:embed="rId2"/>
          <a:srcRect l="16145" t="30323" r="16801" b="20837"/>
          <a:stretch>
            <a:fillRect/>
          </a:stretch>
        </p:blipFill>
        <p:spPr>
          <a:xfrm>
            <a:off x="928662" y="214314"/>
            <a:ext cx="7572396" cy="6143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57850"/>
          </a:xfrm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IN" dirty="0" smtClean="0"/>
              <a:t>In </a:t>
            </a:r>
            <a:r>
              <a:rPr lang="en-IN" dirty="0"/>
              <a:t>2013, Granules identified several molecules that it wanted to produce and thereby expand its </a:t>
            </a:r>
            <a:r>
              <a:rPr lang="en-IN" dirty="0" smtClean="0"/>
              <a:t>portfolio. </a:t>
            </a:r>
            <a:r>
              <a:rPr lang="en-IN" dirty="0"/>
              <a:t>Since </a:t>
            </a:r>
            <a:r>
              <a:rPr lang="en-IN" dirty="0" err="1"/>
              <a:t>Auctus</a:t>
            </a:r>
            <a:r>
              <a:rPr lang="en-IN" dirty="0"/>
              <a:t> already had an </a:t>
            </a:r>
            <a:r>
              <a:rPr lang="en-IN" b="1" dirty="0"/>
              <a:t>approved facility in Vishakhapatnam </a:t>
            </a:r>
            <a:r>
              <a:rPr lang="en-IN" dirty="0"/>
              <a:t>for regulated markets, this acquisition allowed Granules to </a:t>
            </a:r>
            <a:r>
              <a:rPr lang="en-IN" b="1" dirty="0"/>
              <a:t>reduce the time-to-market</a:t>
            </a:r>
            <a:r>
              <a:rPr lang="en-IN" dirty="0"/>
              <a:t> by around </a:t>
            </a:r>
            <a:r>
              <a:rPr lang="en-IN" b="1" dirty="0" smtClean="0"/>
              <a:t>3 yrs</a:t>
            </a:r>
            <a:r>
              <a:rPr lang="en-IN" dirty="0" smtClean="0"/>
              <a:t> </a:t>
            </a:r>
            <a:r>
              <a:rPr lang="en-IN" dirty="0"/>
              <a:t>versus a </a:t>
            </a:r>
            <a:r>
              <a:rPr lang="en-IN" b="1" dirty="0" err="1"/>
              <a:t>greenfield</a:t>
            </a:r>
            <a:r>
              <a:rPr lang="en-IN" b="1" dirty="0"/>
              <a:t> project</a:t>
            </a:r>
            <a:r>
              <a:rPr lang="en-IN" dirty="0" smtClean="0"/>
              <a:t>.</a:t>
            </a:r>
          </a:p>
          <a:p>
            <a:r>
              <a:rPr lang="en-IN" dirty="0"/>
              <a:t>The acquisition gives Granules access to the manufacturing knowhow for </a:t>
            </a:r>
            <a:r>
              <a:rPr lang="en-IN" b="1" dirty="0"/>
              <a:t>14 low-volume, high-value APIs </a:t>
            </a:r>
            <a:r>
              <a:rPr lang="en-IN" dirty="0"/>
              <a:t>across various therapeutic </a:t>
            </a:r>
            <a:r>
              <a:rPr lang="en-IN" dirty="0" smtClean="0"/>
              <a:t>areas like CVS, GI, anti-histamine, etc.. </a:t>
            </a:r>
            <a:r>
              <a:rPr lang="en-IN" dirty="0"/>
              <a:t>However, the company discontinued several of these products due to </a:t>
            </a:r>
            <a:r>
              <a:rPr lang="en-IN" b="1" dirty="0"/>
              <a:t>operational inefficiencies </a:t>
            </a:r>
            <a:r>
              <a:rPr lang="en-IN" dirty="0"/>
              <a:t>leading to losses for the unit. Currently, GIL has filed </a:t>
            </a:r>
            <a:r>
              <a:rPr lang="en-IN" b="1" dirty="0"/>
              <a:t>DMFs for </a:t>
            </a:r>
            <a:r>
              <a:rPr lang="en-IN" b="1" dirty="0" err="1"/>
              <a:t>gTecfidera</a:t>
            </a:r>
            <a:r>
              <a:rPr lang="en-IN" b="1" dirty="0"/>
              <a:t> and </a:t>
            </a:r>
            <a:r>
              <a:rPr lang="en-IN" b="1" dirty="0" err="1"/>
              <a:t>gEsbriet</a:t>
            </a:r>
            <a:r>
              <a:rPr lang="en-IN" b="1" dirty="0"/>
              <a:t> from this </a:t>
            </a:r>
            <a:r>
              <a:rPr lang="en-IN" b="1" dirty="0" smtClean="0"/>
              <a:t>facility</a:t>
            </a:r>
            <a:r>
              <a:rPr lang="en-IN" dirty="0" smtClean="0"/>
              <a:t> (and </a:t>
            </a:r>
            <a:r>
              <a:rPr lang="en-IN" dirty="0"/>
              <a:t>for which ANDAs have been filed by its </a:t>
            </a:r>
            <a:r>
              <a:rPr lang="en-IN" dirty="0" smtClean="0">
                <a:solidFill>
                  <a:schemeClr val="accent3">
                    <a:lumMod val="50000"/>
                  </a:schemeClr>
                </a:solidFill>
              </a:rPr>
              <a:t>partners</a:t>
            </a:r>
            <a:r>
              <a:rPr lang="en-IN" dirty="0" smtClean="0"/>
              <a:t>). </a:t>
            </a:r>
            <a:r>
              <a:rPr lang="en-IN" dirty="0"/>
              <a:t>While their launch is expected post the exclusivity periods in FY19 and FY22 respectively, this gives clarity about revenue expectations from this facility</a:t>
            </a:r>
            <a:r>
              <a:rPr lang="en-IN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-24"/>
            <a:ext cx="8229600" cy="1143000"/>
          </a:xfrm>
        </p:spPr>
        <p:txBody>
          <a:bodyPr/>
          <a:lstStyle/>
          <a:p>
            <a:r>
              <a:rPr lang="en-IN" dirty="0" err="1" smtClean="0"/>
              <a:t>Auctus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1470025"/>
          </a:xfrm>
        </p:spPr>
        <p:txBody>
          <a:bodyPr/>
          <a:lstStyle/>
          <a:p>
            <a:r>
              <a:rPr lang="en-IN" dirty="0" smtClean="0"/>
              <a:t>FINANCIALS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 descr="2017-12-25.png"/>
          <p:cNvPicPr>
            <a:picLocks noChangeAspect="1"/>
          </p:cNvPicPr>
          <p:nvPr/>
        </p:nvPicPr>
        <p:blipFill>
          <a:blip r:embed="rId2"/>
          <a:srcRect l="49809" t="15439" r="11891" b="24146"/>
          <a:stretch>
            <a:fillRect/>
          </a:stretch>
        </p:blipFill>
        <p:spPr>
          <a:xfrm>
            <a:off x="0" y="500042"/>
            <a:ext cx="4872182" cy="4283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85000" lnSpcReduction="10000"/>
          </a:bodyPr>
          <a:lstStyle/>
          <a:p>
            <a:r>
              <a:rPr lang="en-IN" dirty="0"/>
              <a:t>The company’s revenue has grown at a </a:t>
            </a:r>
            <a:r>
              <a:rPr lang="en-IN" b="1" dirty="0"/>
              <a:t>16% CAGR </a:t>
            </a:r>
            <a:r>
              <a:rPr lang="en-IN" dirty="0"/>
              <a:t>over </a:t>
            </a:r>
            <a:r>
              <a:rPr lang="en-IN" dirty="0" smtClean="0"/>
              <a:t>FY12-17</a:t>
            </a:r>
          </a:p>
          <a:p>
            <a:r>
              <a:rPr lang="en-IN" dirty="0"/>
              <a:t>Expanding margins on the back of improving </a:t>
            </a:r>
            <a:r>
              <a:rPr lang="en-IN" dirty="0" smtClean="0"/>
              <a:t>product-mix</a:t>
            </a:r>
          </a:p>
          <a:p>
            <a:r>
              <a:rPr lang="en-IN" dirty="0"/>
              <a:t>As product mix improved towards </a:t>
            </a:r>
            <a:r>
              <a:rPr lang="en-IN" b="1" dirty="0"/>
              <a:t>higher FD sales</a:t>
            </a:r>
            <a:r>
              <a:rPr lang="en-IN" dirty="0"/>
              <a:t>, </a:t>
            </a:r>
            <a:r>
              <a:rPr lang="en-IN" b="1" dirty="0"/>
              <a:t>EBITDA margins </a:t>
            </a:r>
            <a:r>
              <a:rPr lang="en-IN" dirty="0"/>
              <a:t>of the company also expanded from 11-12% levels in FY12 to </a:t>
            </a:r>
            <a:r>
              <a:rPr lang="en-IN" b="1" dirty="0"/>
              <a:t>21% in FY17</a:t>
            </a:r>
            <a:r>
              <a:rPr lang="en-IN" dirty="0"/>
              <a:t>. While GIL is </a:t>
            </a:r>
            <a:r>
              <a:rPr lang="en-IN" b="1" dirty="0"/>
              <a:t>adding API capacity</a:t>
            </a:r>
            <a:r>
              <a:rPr lang="en-IN" dirty="0"/>
              <a:t>, it is expected to utilize a significant portion of this additional capacity internally towards formulations. Thereby, the company will witness higher efficiency from backward integration as well as economies of scale</a:t>
            </a:r>
            <a:r>
              <a:rPr lang="en-IN" dirty="0" smtClean="0"/>
              <a:t>.</a:t>
            </a:r>
          </a:p>
          <a:p>
            <a:r>
              <a:rPr lang="en-IN" dirty="0"/>
              <a:t>The company has plans </a:t>
            </a:r>
            <a:r>
              <a:rPr lang="en-IN" b="1" dirty="0"/>
              <a:t>to fund more than 70% of its </a:t>
            </a:r>
            <a:r>
              <a:rPr lang="en-IN" b="1" dirty="0" err="1"/>
              <a:t>capex</a:t>
            </a:r>
            <a:r>
              <a:rPr lang="en-IN" b="1" dirty="0"/>
              <a:t> from internal accruals and equity dilution</a:t>
            </a:r>
            <a:r>
              <a:rPr lang="en-IN" dirty="0"/>
              <a:t>. Further, with reducing debt/equity ratios, their ability to raise funds in the future holds strong ground.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 err="1"/>
              <a:t>Capex</a:t>
            </a:r>
            <a:r>
              <a:rPr lang="en-IN" b="1" dirty="0"/>
              <a:t> of about INR 1,100 </a:t>
            </a:r>
            <a:r>
              <a:rPr lang="en-IN" b="1" dirty="0" err="1"/>
              <a:t>crore</a:t>
            </a:r>
            <a:r>
              <a:rPr lang="en-IN" b="1" dirty="0"/>
              <a:t> </a:t>
            </a:r>
            <a:r>
              <a:rPr lang="en-IN" dirty="0"/>
              <a:t>towards capacity expansion and specialty </a:t>
            </a:r>
            <a:r>
              <a:rPr lang="en-IN" dirty="0" err="1"/>
              <a:t>greenfield</a:t>
            </a:r>
            <a:r>
              <a:rPr lang="en-IN" dirty="0"/>
              <a:t> projects will be partly completed in FY18 and partly by FY21.  Company has raised funds from </a:t>
            </a:r>
            <a:r>
              <a:rPr lang="en-IN" b="1" dirty="0"/>
              <a:t>debt</a:t>
            </a:r>
            <a:r>
              <a:rPr lang="en-IN" dirty="0"/>
              <a:t>, internal accruals and also received board approval to raise INR 500 </a:t>
            </a:r>
            <a:r>
              <a:rPr lang="en-IN" dirty="0" err="1"/>
              <a:t>crore</a:t>
            </a:r>
            <a:r>
              <a:rPr lang="en-IN" dirty="0"/>
              <a:t> from </a:t>
            </a:r>
            <a:r>
              <a:rPr lang="en-IN" b="1" dirty="0"/>
              <a:t>QIP</a:t>
            </a:r>
            <a:r>
              <a:rPr lang="en-IN" dirty="0"/>
              <a:t> for this purpose</a:t>
            </a:r>
            <a:r>
              <a:rPr lang="en-IN" dirty="0" smtClean="0"/>
              <a:t>.</a:t>
            </a:r>
          </a:p>
          <a:p>
            <a:r>
              <a:rPr lang="en-IN" dirty="0"/>
              <a:t>GIL has an </a:t>
            </a:r>
            <a:r>
              <a:rPr lang="en-IN" b="1" dirty="0"/>
              <a:t>ongoing </a:t>
            </a:r>
            <a:r>
              <a:rPr lang="en-IN" b="1" dirty="0" err="1"/>
              <a:t>capex</a:t>
            </a:r>
            <a:r>
              <a:rPr lang="en-IN" b="1" dirty="0"/>
              <a:t> of INR 280 </a:t>
            </a:r>
            <a:r>
              <a:rPr lang="en-IN" b="1" dirty="0" err="1"/>
              <a:t>crore</a:t>
            </a:r>
            <a:r>
              <a:rPr lang="en-IN" b="1" dirty="0"/>
              <a:t> </a:t>
            </a:r>
            <a:r>
              <a:rPr lang="en-IN" dirty="0"/>
              <a:t>for building API capacities  in its key molecules as its existing facilities are approaching maximum utilization levels</a:t>
            </a:r>
            <a:r>
              <a:rPr lang="en-IN" dirty="0" smtClean="0"/>
              <a:t>.</a:t>
            </a:r>
          </a:p>
          <a:p>
            <a:r>
              <a:rPr lang="en-IN" dirty="0"/>
              <a:t>Nearly 6000 TPA capacity expansion in </a:t>
            </a:r>
            <a:r>
              <a:rPr lang="en-IN" b="1" dirty="0" err="1"/>
              <a:t>paracetamol</a:t>
            </a:r>
            <a:r>
              <a:rPr lang="en-IN" dirty="0"/>
              <a:t> coupled with 5000 TPA in </a:t>
            </a:r>
            <a:r>
              <a:rPr lang="en-IN" b="1" dirty="0" err="1"/>
              <a:t>Metformin</a:t>
            </a:r>
            <a:r>
              <a:rPr lang="en-IN" dirty="0"/>
              <a:t> and 2000 TPA in </a:t>
            </a:r>
            <a:r>
              <a:rPr lang="en-IN" b="1" dirty="0" err="1"/>
              <a:t>Guaifenesin</a:t>
            </a:r>
            <a:r>
              <a:rPr lang="en-IN" dirty="0"/>
              <a:t> will aid in sustaining the near 25% annual top-line growth from these molecule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IN" dirty="0"/>
              <a:t>Capital Allocation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shift from API to PFIs and FDs will ensure that the margins will </a:t>
            </a:r>
            <a:r>
              <a:rPr lang="en-IN" dirty="0" smtClean="0"/>
              <a:t>improve</a:t>
            </a:r>
          </a:p>
          <a:p>
            <a:r>
              <a:rPr lang="en-IN" dirty="0"/>
              <a:t>At present, only 31% of sales come from the high margin formulations </a:t>
            </a:r>
            <a:r>
              <a:rPr lang="en-IN" dirty="0" smtClean="0"/>
              <a:t>business and there is scope for improvement.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Profitability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OTC MARKET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According </a:t>
            </a:r>
            <a:r>
              <a:rPr lang="en-IN" dirty="0"/>
              <a:t>to </a:t>
            </a:r>
            <a:r>
              <a:rPr lang="en-IN" dirty="0" err="1"/>
              <a:t>Perrigo</a:t>
            </a:r>
            <a:r>
              <a:rPr lang="en-IN" dirty="0"/>
              <a:t>, branded prescription drugs with </a:t>
            </a:r>
            <a:r>
              <a:rPr lang="en-IN" b="1" dirty="0"/>
              <a:t>sales potential of </a:t>
            </a:r>
            <a:r>
              <a:rPr lang="en-IN" b="1" dirty="0" smtClean="0"/>
              <a:t>USD37b </a:t>
            </a:r>
            <a:r>
              <a:rPr lang="en-IN" dirty="0"/>
              <a:t>are likely to take on OTC status over the next five years primarily on account of the following reasons: </a:t>
            </a:r>
            <a:endParaRPr lang="en-IN" dirty="0" smtClean="0"/>
          </a:p>
          <a:p>
            <a:pPr lvl="1"/>
            <a:r>
              <a:rPr lang="en-IN" dirty="0" smtClean="0"/>
              <a:t>(</a:t>
            </a:r>
            <a:r>
              <a:rPr lang="en-IN" dirty="0"/>
              <a:t>1) </a:t>
            </a:r>
            <a:r>
              <a:rPr lang="en-IN" b="1" dirty="0"/>
              <a:t>lower cost </a:t>
            </a:r>
            <a:r>
              <a:rPr lang="en-IN" dirty="0"/>
              <a:t>of OTC drugs delivers greater healthcare </a:t>
            </a:r>
            <a:r>
              <a:rPr lang="en-IN" dirty="0" smtClean="0"/>
              <a:t>efficiency</a:t>
            </a:r>
            <a:endParaRPr lang="en-IN" dirty="0"/>
          </a:p>
          <a:p>
            <a:pPr lvl="1"/>
            <a:r>
              <a:rPr lang="en-IN" dirty="0" smtClean="0"/>
              <a:t>(2</a:t>
            </a:r>
            <a:r>
              <a:rPr lang="en-IN" dirty="0"/>
              <a:t>) </a:t>
            </a:r>
            <a:r>
              <a:rPr lang="en-IN" b="1" dirty="0"/>
              <a:t>insurance programs</a:t>
            </a:r>
            <a:r>
              <a:rPr lang="en-IN" dirty="0"/>
              <a:t> are encouraging the use of OTC </a:t>
            </a:r>
            <a:r>
              <a:rPr lang="en-IN" dirty="0" smtClean="0"/>
              <a:t>drugs</a:t>
            </a:r>
            <a:endParaRPr lang="en-IN" dirty="0"/>
          </a:p>
          <a:p>
            <a:pPr lvl="1"/>
            <a:r>
              <a:rPr lang="en-IN" dirty="0" smtClean="0"/>
              <a:t>(3</a:t>
            </a:r>
            <a:r>
              <a:rPr lang="en-IN" dirty="0"/>
              <a:t>) population in the </a:t>
            </a:r>
            <a:r>
              <a:rPr lang="en-IN" b="1" dirty="0"/>
              <a:t>US is growing and aging</a:t>
            </a:r>
            <a:r>
              <a:rPr lang="en-IN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Rx-to-OTC switch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l="34342" t="38944" r="17632" b="7789"/>
          <a:stretch>
            <a:fillRect/>
          </a:stretch>
        </p:blipFill>
        <p:spPr bwMode="auto">
          <a:xfrm>
            <a:off x="357158" y="214314"/>
            <a:ext cx="8460317" cy="6215082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92500" lnSpcReduction="20000"/>
          </a:bodyPr>
          <a:lstStyle/>
          <a:p>
            <a:r>
              <a:rPr lang="en-IN" b="1" dirty="0"/>
              <a:t>Store brands account for nearly 40% of total OTC sales and 60% of total OTC volumes in the US.</a:t>
            </a:r>
            <a:r>
              <a:rPr lang="en-IN" dirty="0"/>
              <a:t> These are typically sold through multi-brand retailers like </a:t>
            </a:r>
            <a:r>
              <a:rPr lang="en-IN" dirty="0" err="1"/>
              <a:t>Walmart</a:t>
            </a:r>
            <a:r>
              <a:rPr lang="en-IN" dirty="0"/>
              <a:t>, Walgreens, CVS, </a:t>
            </a:r>
            <a:r>
              <a:rPr lang="en-IN" dirty="0" err="1"/>
              <a:t>Krogger</a:t>
            </a:r>
            <a:r>
              <a:rPr lang="en-IN" dirty="0"/>
              <a:t>, etc. Currently, </a:t>
            </a:r>
            <a:r>
              <a:rPr lang="en-IN" dirty="0" err="1"/>
              <a:t>Perrigo</a:t>
            </a:r>
            <a:r>
              <a:rPr lang="en-IN" dirty="0"/>
              <a:t> dominates this market, with 45% market share (second best ‘LNK’ at 15%). </a:t>
            </a:r>
            <a:endParaRPr lang="en-IN" dirty="0" smtClean="0"/>
          </a:p>
          <a:p>
            <a:r>
              <a:rPr lang="en-IN" dirty="0" smtClean="0"/>
              <a:t>On </a:t>
            </a:r>
            <a:r>
              <a:rPr lang="en-IN" dirty="0"/>
              <a:t>an average, the cost of store brands is ~36% lower than branded OTC </a:t>
            </a:r>
            <a:r>
              <a:rPr lang="en-IN" dirty="0" smtClean="0"/>
              <a:t>drugs.</a:t>
            </a:r>
          </a:p>
          <a:p>
            <a:r>
              <a:rPr lang="en-IN" dirty="0"/>
              <a:t>Until FY14, </a:t>
            </a:r>
            <a:r>
              <a:rPr lang="en-IN" dirty="0" smtClean="0"/>
              <a:t>GRANULES </a:t>
            </a:r>
            <a:r>
              <a:rPr lang="en-IN" dirty="0"/>
              <a:t>used to supply </a:t>
            </a:r>
            <a:r>
              <a:rPr lang="en-IN" b="1" dirty="0"/>
              <a:t>three OTC products to </a:t>
            </a:r>
            <a:r>
              <a:rPr lang="en-IN" b="1" dirty="0" err="1"/>
              <a:t>Perrigo</a:t>
            </a:r>
            <a:r>
              <a:rPr lang="en-IN" dirty="0"/>
              <a:t>, which sold these through its retail chain. However, in </a:t>
            </a:r>
            <a:r>
              <a:rPr lang="en-IN" b="1" dirty="0"/>
              <a:t>FY15</a:t>
            </a:r>
            <a:r>
              <a:rPr lang="en-IN" dirty="0"/>
              <a:t>, the company terminated this supply arrangement with </a:t>
            </a:r>
            <a:r>
              <a:rPr lang="en-IN" dirty="0" err="1"/>
              <a:t>Perrigo</a:t>
            </a:r>
            <a:r>
              <a:rPr lang="en-IN" dirty="0"/>
              <a:t> (loss of sales of INR1.1b/USD16m in FY16) and </a:t>
            </a:r>
            <a:r>
              <a:rPr lang="en-IN" b="1" dirty="0"/>
              <a:t>entered the store brands market</a:t>
            </a:r>
            <a:r>
              <a:rPr lang="en-IN" dirty="0"/>
              <a:t> with its own marketing field force.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GRAN </a:t>
            </a:r>
            <a:r>
              <a:rPr lang="en-IN" dirty="0"/>
              <a:t>is a </a:t>
            </a:r>
            <a:r>
              <a:rPr lang="en-IN" b="1" dirty="0"/>
              <a:t>vertically integrated </a:t>
            </a:r>
            <a:r>
              <a:rPr lang="en-IN" dirty="0"/>
              <a:t>company, with large capacities to produce </a:t>
            </a:r>
            <a:r>
              <a:rPr lang="en-IN" b="1" dirty="0"/>
              <a:t>OTC products </a:t>
            </a:r>
            <a:r>
              <a:rPr lang="en-IN" dirty="0"/>
              <a:t>like Paracetamol, Ibuprofen, and </a:t>
            </a:r>
            <a:r>
              <a:rPr lang="en-IN" dirty="0" err="1"/>
              <a:t>Guaifenecin</a:t>
            </a:r>
            <a:r>
              <a:rPr lang="en-IN" dirty="0"/>
              <a:t>. It has the ability to offer large discounts</a:t>
            </a:r>
            <a:r>
              <a:rPr lang="en-IN" dirty="0" smtClean="0"/>
              <a:t>.</a:t>
            </a:r>
          </a:p>
          <a:p>
            <a:r>
              <a:rPr lang="en-IN" dirty="0"/>
              <a:t>GRAN has substantial</a:t>
            </a:r>
            <a:r>
              <a:rPr lang="en-IN" b="1" dirty="0"/>
              <a:t> experience in the store brands business</a:t>
            </a:r>
            <a:r>
              <a:rPr lang="en-IN" dirty="0"/>
              <a:t>; it was present in the supply chain with </a:t>
            </a:r>
            <a:r>
              <a:rPr lang="en-IN" dirty="0" err="1"/>
              <a:t>Perrigo</a:t>
            </a:r>
            <a:r>
              <a:rPr lang="en-IN" dirty="0"/>
              <a:t> for more than five years</a:t>
            </a:r>
            <a:r>
              <a:rPr lang="en-IN" dirty="0" smtClean="0"/>
              <a:t>.</a:t>
            </a:r>
          </a:p>
          <a:p>
            <a:r>
              <a:rPr lang="en-IN" dirty="0"/>
              <a:t>GRAN has </a:t>
            </a:r>
            <a:r>
              <a:rPr lang="en-IN" b="1" dirty="0"/>
              <a:t>three OTC approvals </a:t>
            </a:r>
            <a:r>
              <a:rPr lang="en-IN" dirty="0"/>
              <a:t>for Paracetamol, Ibuprofen 200mg, and Naproxen 200mg tablets</a:t>
            </a:r>
            <a:r>
              <a:rPr lang="en-IN" dirty="0" smtClean="0"/>
              <a:t>.</a:t>
            </a:r>
          </a:p>
          <a:p>
            <a:r>
              <a:rPr lang="en-IN" dirty="0"/>
              <a:t>To leverage its existing field force and increased product offerings, GRAN has initiated </a:t>
            </a:r>
            <a:r>
              <a:rPr lang="en-IN" b="1" dirty="0"/>
              <a:t>a tie-up with Par </a:t>
            </a:r>
            <a:r>
              <a:rPr lang="en-IN" b="1" dirty="0" err="1"/>
              <a:t>Pharma</a:t>
            </a:r>
            <a:r>
              <a:rPr lang="en-IN" b="1" dirty="0"/>
              <a:t> to launch generic OTC </a:t>
            </a:r>
            <a:r>
              <a:rPr lang="en-IN" b="1" dirty="0" err="1"/>
              <a:t>Zegerid</a:t>
            </a:r>
            <a:r>
              <a:rPr lang="en-IN" dirty="0"/>
              <a:t> in the US OTC market</a:t>
            </a:r>
            <a:r>
              <a:rPr lang="en-IN" dirty="0" smtClean="0"/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Advantages of Granules in OTC: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4525963"/>
          </a:xfrm>
        </p:spPr>
        <p:txBody>
          <a:bodyPr>
            <a:normAutofit/>
          </a:bodyPr>
          <a:lstStyle/>
          <a:p>
            <a:r>
              <a:rPr lang="en-IN" sz="3200" b="1" dirty="0" smtClean="0"/>
              <a:t>Granules Consumer Healthcare (GCH) :</a:t>
            </a:r>
          </a:p>
          <a:p>
            <a:pPr lvl="1"/>
            <a:r>
              <a:rPr lang="en-IN" sz="2800" dirty="0" smtClean="0"/>
              <a:t>carrying forward to the retail front will let us work directly with the end customer</a:t>
            </a:r>
            <a:endParaRPr lang="en-IN" sz="2800" b="1" dirty="0" smtClean="0"/>
          </a:p>
          <a:p>
            <a:endParaRPr lang="en-IN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IN" sz="6000" dirty="0"/>
              <a:t>Initiatives to integrate forward: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6600" dirty="0" smtClean="0"/>
              <a:t>THANK YOU</a:t>
            </a:r>
            <a:endParaRPr lang="en-IN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603</TotalTime>
  <Words>2524</Words>
  <Application>Microsoft Office PowerPoint</Application>
  <PresentationFormat>On-screen Show (4:3)</PresentationFormat>
  <Paragraphs>210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Concourse</vt:lpstr>
      <vt:lpstr>GRANULES </vt:lpstr>
      <vt:lpstr>Evolution</vt:lpstr>
      <vt:lpstr>Slide 3</vt:lpstr>
      <vt:lpstr>Slide 4</vt:lpstr>
      <vt:lpstr>Slide 5</vt:lpstr>
      <vt:lpstr>Slide 6</vt:lpstr>
      <vt:lpstr>Overview</vt:lpstr>
      <vt:lpstr>Slide 8</vt:lpstr>
      <vt:lpstr>ALLIANCES</vt:lpstr>
      <vt:lpstr>Organisational structure</vt:lpstr>
      <vt:lpstr>Slide 11</vt:lpstr>
      <vt:lpstr>Slide 12</vt:lpstr>
      <vt:lpstr>R&amp;D  DATA</vt:lpstr>
      <vt:lpstr>Slide 14</vt:lpstr>
      <vt:lpstr>Slide 15</vt:lpstr>
      <vt:lpstr>Export Market (82%)</vt:lpstr>
      <vt:lpstr>US CHANNEL CONSOLIDATION</vt:lpstr>
      <vt:lpstr>NATURE OF INDUSTRY</vt:lpstr>
      <vt:lpstr>PRODUCTS</vt:lpstr>
      <vt:lpstr>ACTIVE PHARMACEUTICAL INGREDIENTS (APIs)</vt:lpstr>
      <vt:lpstr>PHARMACEUTICAL FORMULATION INTERMEDIATES (PFI)</vt:lpstr>
      <vt:lpstr>FINISHED DOSAGES (FDs)</vt:lpstr>
      <vt:lpstr>SPECIALITY PRODUCTS</vt:lpstr>
      <vt:lpstr>MOLECULE - WISE</vt:lpstr>
      <vt:lpstr>Paracetamol (NLEM)</vt:lpstr>
      <vt:lpstr>Metformin (NLEM)</vt:lpstr>
      <vt:lpstr>Slide 27</vt:lpstr>
      <vt:lpstr>Ibuprofen (NLEM)</vt:lpstr>
      <vt:lpstr>Guaifenesin</vt:lpstr>
      <vt:lpstr>JOINT VENTURES AND SUBSIDARIES</vt:lpstr>
      <vt:lpstr>Ajinomoto Omnichem JV</vt:lpstr>
      <vt:lpstr>US Pharma</vt:lpstr>
      <vt:lpstr>Slide 33</vt:lpstr>
      <vt:lpstr>Auctus</vt:lpstr>
      <vt:lpstr>FINANCIALS</vt:lpstr>
      <vt:lpstr>Slide 36</vt:lpstr>
      <vt:lpstr>Capital Allocation</vt:lpstr>
      <vt:lpstr>Profitability</vt:lpstr>
      <vt:lpstr>OTC MARKET</vt:lpstr>
      <vt:lpstr>Rx-to-OTC switch</vt:lpstr>
      <vt:lpstr>Slide 41</vt:lpstr>
      <vt:lpstr>Slide 42</vt:lpstr>
      <vt:lpstr>Advantages of Granules in OTC:</vt:lpstr>
      <vt:lpstr>Initiatives to integrate forward: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Kashvi Gandhi</dc:creator>
  <cp:lastModifiedBy>Kashvi Gandhi</cp:lastModifiedBy>
  <cp:revision>41</cp:revision>
  <dcterms:created xsi:type="dcterms:W3CDTF">2017-12-25T12:46:46Z</dcterms:created>
  <dcterms:modified xsi:type="dcterms:W3CDTF">2017-12-28T04:42:05Z</dcterms:modified>
</cp:coreProperties>
</file>